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81" r:id="rId3"/>
    <p:sldId id="257" r:id="rId4"/>
    <p:sldId id="268" r:id="rId5"/>
    <p:sldId id="272" r:id="rId6"/>
    <p:sldId id="273" r:id="rId7"/>
    <p:sldId id="274" r:id="rId8"/>
    <p:sldId id="258" r:id="rId9"/>
    <p:sldId id="267" r:id="rId10"/>
    <p:sldId id="259" r:id="rId11"/>
    <p:sldId id="269" r:id="rId12"/>
    <p:sldId id="270" r:id="rId13"/>
    <p:sldId id="271" r:id="rId14"/>
    <p:sldId id="260" r:id="rId15"/>
    <p:sldId id="276" r:id="rId16"/>
    <p:sldId id="275" r:id="rId17"/>
    <p:sldId id="277" r:id="rId18"/>
    <p:sldId id="264" r:id="rId19"/>
    <p:sldId id="265" r:id="rId20"/>
    <p:sldId id="266" r:id="rId21"/>
    <p:sldId id="279" r:id="rId22"/>
    <p:sldId id="280" r:id="rId2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4A3720-2094-4F1D-B83F-F47F4EA69EF8}" v="241" dt="2025-08-22T21:55:31.650"/>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Estilo Claro 2 - Ênfas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6" d="100"/>
          <a:sy n="66" d="100"/>
        </p:scale>
        <p:origin x="370"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rique Gallan Vila" userId="e24c5c5019afc771" providerId="LiveId" clId="{2A4A3720-2094-4F1D-B83F-F47F4EA69EF8}"/>
    <pc:docChg chg="undo custSel addSld delSld modSld sldOrd">
      <pc:chgData name="Henrique Gallan Vila" userId="e24c5c5019afc771" providerId="LiveId" clId="{2A4A3720-2094-4F1D-B83F-F47F4EA69EF8}" dt="2025-08-22T21:55:51.310" v="5572" actId="20577"/>
      <pc:docMkLst>
        <pc:docMk/>
      </pc:docMkLst>
      <pc:sldChg chg="addSp delSp modSp mod setBg addAnim">
        <pc:chgData name="Henrique Gallan Vila" userId="e24c5c5019afc771" providerId="LiveId" clId="{2A4A3720-2094-4F1D-B83F-F47F4EA69EF8}" dt="2025-08-22T21:38:29.101" v="5359"/>
        <pc:sldMkLst>
          <pc:docMk/>
          <pc:sldMk cId="3328086679" sldId="256"/>
        </pc:sldMkLst>
        <pc:spChg chg="mod">
          <ac:chgData name="Henrique Gallan Vila" userId="e24c5c5019afc771" providerId="LiveId" clId="{2A4A3720-2094-4F1D-B83F-F47F4EA69EF8}" dt="2025-08-22T21:38:29.097" v="5357" actId="26606"/>
          <ac:spMkLst>
            <pc:docMk/>
            <pc:sldMk cId="3328086679" sldId="256"/>
            <ac:spMk id="2" creationId="{4BA75CC4-175A-C60F-C8B3-76581B74DDC3}"/>
          </ac:spMkLst>
        </pc:spChg>
        <pc:spChg chg="add del mod">
          <ac:chgData name="Henrique Gallan Vila" userId="e24c5c5019afc771" providerId="LiveId" clId="{2A4A3720-2094-4F1D-B83F-F47F4EA69EF8}" dt="2025-08-22T21:38:29.097" v="5357" actId="26606"/>
          <ac:spMkLst>
            <pc:docMk/>
            <pc:sldMk cId="3328086679" sldId="256"/>
            <ac:spMk id="3" creationId="{62E863F8-7D4C-0735-13E1-15A75FF8E0F4}"/>
          </ac:spMkLst>
        </pc:spChg>
        <pc:spChg chg="add">
          <ac:chgData name="Henrique Gallan Vila" userId="e24c5c5019afc771" providerId="LiveId" clId="{2A4A3720-2094-4F1D-B83F-F47F4EA69EF8}" dt="2025-08-22T21:38:29.097" v="5357" actId="26606"/>
          <ac:spMkLst>
            <pc:docMk/>
            <pc:sldMk cId="3328086679" sldId="256"/>
            <ac:spMk id="8" creationId="{0E30439A-8A5B-46EC-8283-9B6B031D40D0}"/>
          </ac:spMkLst>
        </pc:spChg>
        <pc:spChg chg="add">
          <ac:chgData name="Henrique Gallan Vila" userId="e24c5c5019afc771" providerId="LiveId" clId="{2A4A3720-2094-4F1D-B83F-F47F4EA69EF8}" dt="2025-08-22T21:38:29.097" v="5357" actId="26606"/>
          <ac:spMkLst>
            <pc:docMk/>
            <pc:sldMk cId="3328086679" sldId="256"/>
            <ac:spMk id="10" creationId="{5CEAD642-85CF-4750-8432-7C80C901F001}"/>
          </ac:spMkLst>
        </pc:spChg>
        <pc:spChg chg="add">
          <ac:chgData name="Henrique Gallan Vila" userId="e24c5c5019afc771" providerId="LiveId" clId="{2A4A3720-2094-4F1D-B83F-F47F4EA69EF8}" dt="2025-08-22T21:38:29.097" v="5357" actId="26606"/>
          <ac:spMkLst>
            <pc:docMk/>
            <pc:sldMk cId="3328086679" sldId="256"/>
            <ac:spMk id="12" creationId="{FA33EEAE-15D5-4119-8C1E-89D943F911EF}"/>
          </ac:spMkLst>
        </pc:spChg>
        <pc:spChg chg="add">
          <ac:chgData name="Henrique Gallan Vila" userId="e24c5c5019afc771" providerId="LiveId" clId="{2A4A3720-2094-4F1D-B83F-F47F4EA69EF8}" dt="2025-08-22T21:38:29.097" v="5357" actId="26606"/>
          <ac:spMkLst>
            <pc:docMk/>
            <pc:sldMk cId="3328086679" sldId="256"/>
            <ac:spMk id="14" creationId="{730D8B3B-9B80-4025-B934-26DC7D7CD231}"/>
          </ac:spMkLst>
        </pc:spChg>
        <pc:spChg chg="add">
          <ac:chgData name="Henrique Gallan Vila" userId="e24c5c5019afc771" providerId="LiveId" clId="{2A4A3720-2094-4F1D-B83F-F47F4EA69EF8}" dt="2025-08-22T21:38:29.097" v="5357" actId="26606"/>
          <ac:spMkLst>
            <pc:docMk/>
            <pc:sldMk cId="3328086679" sldId="256"/>
            <ac:spMk id="16" creationId="{B5A1B09C-1565-46F8-B70F-621C5EB48A09}"/>
          </ac:spMkLst>
        </pc:spChg>
        <pc:spChg chg="add">
          <ac:chgData name="Henrique Gallan Vila" userId="e24c5c5019afc771" providerId="LiveId" clId="{2A4A3720-2094-4F1D-B83F-F47F4EA69EF8}" dt="2025-08-22T21:38:29.097" v="5357" actId="26606"/>
          <ac:spMkLst>
            <pc:docMk/>
            <pc:sldMk cId="3328086679" sldId="256"/>
            <ac:spMk id="18" creationId="{8C516CC8-80AC-446C-A56E-9F54B7210402}"/>
          </ac:spMkLst>
        </pc:spChg>
        <pc:spChg chg="add">
          <ac:chgData name="Henrique Gallan Vila" userId="e24c5c5019afc771" providerId="LiveId" clId="{2A4A3720-2094-4F1D-B83F-F47F4EA69EF8}" dt="2025-08-22T21:38:29.097" v="5357" actId="26606"/>
          <ac:spMkLst>
            <pc:docMk/>
            <pc:sldMk cId="3328086679" sldId="256"/>
            <ac:spMk id="20" creationId="{53947E58-F088-49F1-A3D1-DEA690192E84}"/>
          </ac:spMkLst>
        </pc:spChg>
      </pc:sldChg>
      <pc:sldChg chg="addSp modSp mod setBg">
        <pc:chgData name="Henrique Gallan Vila" userId="e24c5c5019afc771" providerId="LiveId" clId="{2A4A3720-2094-4F1D-B83F-F47F4EA69EF8}" dt="2025-08-22T21:39:02.257" v="5365" actId="1076"/>
        <pc:sldMkLst>
          <pc:docMk/>
          <pc:sldMk cId="1050534909" sldId="257"/>
        </pc:sldMkLst>
        <pc:spChg chg="mod">
          <ac:chgData name="Henrique Gallan Vila" userId="e24c5c5019afc771" providerId="LiveId" clId="{2A4A3720-2094-4F1D-B83F-F47F4EA69EF8}" dt="2025-08-22T21:38:52.476" v="5362" actId="1076"/>
          <ac:spMkLst>
            <pc:docMk/>
            <pc:sldMk cId="1050534909" sldId="257"/>
            <ac:spMk id="2" creationId="{0370102E-9AA2-9142-EE99-58E78D070586}"/>
          </ac:spMkLst>
        </pc:spChg>
        <pc:spChg chg="mod">
          <ac:chgData name="Henrique Gallan Vila" userId="e24c5c5019afc771" providerId="LiveId" clId="{2A4A3720-2094-4F1D-B83F-F47F4EA69EF8}" dt="2025-08-22T21:38:52.476" v="5362" actId="1076"/>
          <ac:spMkLst>
            <pc:docMk/>
            <pc:sldMk cId="1050534909" sldId="257"/>
            <ac:spMk id="3" creationId="{C8B5B6BA-4B22-8282-692B-467E317EA7C1}"/>
          </ac:spMkLst>
        </pc:spChg>
        <pc:spChg chg="add">
          <ac:chgData name="Henrique Gallan Vila" userId="e24c5c5019afc771" providerId="LiveId" clId="{2A4A3720-2094-4F1D-B83F-F47F4EA69EF8}" dt="2025-08-22T21:38:41.753" v="5360" actId="26606"/>
          <ac:spMkLst>
            <pc:docMk/>
            <pc:sldMk cId="1050534909" sldId="257"/>
            <ac:spMk id="1031" creationId="{12609869-9E80-471B-A487-A53288E0E791}"/>
          </ac:spMkLst>
        </pc:spChg>
        <pc:spChg chg="add">
          <ac:chgData name="Henrique Gallan Vila" userId="e24c5c5019afc771" providerId="LiveId" clId="{2A4A3720-2094-4F1D-B83F-F47F4EA69EF8}" dt="2025-08-22T21:38:41.753" v="5360" actId="26606"/>
          <ac:spMkLst>
            <pc:docMk/>
            <pc:sldMk cId="1050534909" sldId="257"/>
            <ac:spMk id="1033" creationId="{7004738A-9D34-43E8-97D2-CA0EED4F8BE0}"/>
          </ac:spMkLst>
        </pc:spChg>
        <pc:spChg chg="add">
          <ac:chgData name="Henrique Gallan Vila" userId="e24c5c5019afc771" providerId="LiveId" clId="{2A4A3720-2094-4F1D-B83F-F47F4EA69EF8}" dt="2025-08-22T21:38:41.753" v="5360" actId="26606"/>
          <ac:spMkLst>
            <pc:docMk/>
            <pc:sldMk cId="1050534909" sldId="257"/>
            <ac:spMk id="1035" creationId="{B8B8D07F-F13E-443E-BA68-2D26672D76B9}"/>
          </ac:spMkLst>
        </pc:spChg>
        <pc:spChg chg="add">
          <ac:chgData name="Henrique Gallan Vila" userId="e24c5c5019afc771" providerId="LiveId" clId="{2A4A3720-2094-4F1D-B83F-F47F4EA69EF8}" dt="2025-08-22T21:38:41.753" v="5360" actId="26606"/>
          <ac:spMkLst>
            <pc:docMk/>
            <pc:sldMk cId="1050534909" sldId="257"/>
            <ac:spMk id="1037" creationId="{2813A4FA-24A5-41ED-A534-3807D1B2F344}"/>
          </ac:spMkLst>
        </pc:spChg>
        <pc:spChg chg="add">
          <ac:chgData name="Henrique Gallan Vila" userId="e24c5c5019afc771" providerId="LiveId" clId="{2A4A3720-2094-4F1D-B83F-F47F4EA69EF8}" dt="2025-08-22T21:38:41.753" v="5360" actId="26606"/>
          <ac:spMkLst>
            <pc:docMk/>
            <pc:sldMk cId="1050534909" sldId="257"/>
            <ac:spMk id="1039" creationId="{C3944F27-CA70-4E84-A51A-E6BF89558979}"/>
          </ac:spMkLst>
        </pc:spChg>
        <pc:picChg chg="add mod">
          <ac:chgData name="Henrique Gallan Vila" userId="e24c5c5019afc771" providerId="LiveId" clId="{2A4A3720-2094-4F1D-B83F-F47F4EA69EF8}" dt="2025-08-22T21:39:02.257" v="5365" actId="1076"/>
          <ac:picMkLst>
            <pc:docMk/>
            <pc:sldMk cId="1050534909" sldId="257"/>
            <ac:picMk id="1026" creationId="{535237C1-2DF4-55E2-0727-FF206C3833FD}"/>
          </ac:picMkLst>
        </pc:picChg>
      </pc:sldChg>
      <pc:sldChg chg="addSp delSp modSp mod setBg">
        <pc:chgData name="Henrique Gallan Vila" userId="e24c5c5019afc771" providerId="LiveId" clId="{2A4A3720-2094-4F1D-B83F-F47F4EA69EF8}" dt="2025-08-22T21:49:23.385" v="5526" actId="26606"/>
        <pc:sldMkLst>
          <pc:docMk/>
          <pc:sldMk cId="3652267232" sldId="258"/>
        </pc:sldMkLst>
        <pc:spChg chg="mod">
          <ac:chgData name="Henrique Gallan Vila" userId="e24c5c5019afc771" providerId="LiveId" clId="{2A4A3720-2094-4F1D-B83F-F47F4EA69EF8}" dt="2025-08-22T21:42:49.265" v="5414" actId="26606"/>
          <ac:spMkLst>
            <pc:docMk/>
            <pc:sldMk cId="3652267232" sldId="258"/>
            <ac:spMk id="2" creationId="{69CD97E0-00BC-4EC9-784A-5A4C92AFAA68}"/>
          </ac:spMkLst>
        </pc:spChg>
        <pc:spChg chg="del mod">
          <ac:chgData name="Henrique Gallan Vila" userId="e24c5c5019afc771" providerId="LiveId" clId="{2A4A3720-2094-4F1D-B83F-F47F4EA69EF8}" dt="2025-08-22T21:49:23.385" v="5526" actId="26606"/>
          <ac:spMkLst>
            <pc:docMk/>
            <pc:sldMk cId="3652267232" sldId="258"/>
            <ac:spMk id="3" creationId="{35522A92-D493-46B3-CE78-6FB41555E4E5}"/>
          </ac:spMkLst>
        </pc:spChg>
        <pc:spChg chg="add del">
          <ac:chgData name="Henrique Gallan Vila" userId="e24c5c5019afc771" providerId="LiveId" clId="{2A4A3720-2094-4F1D-B83F-F47F4EA69EF8}" dt="2025-08-22T21:49:23.385" v="5526" actId="26606"/>
          <ac:spMkLst>
            <pc:docMk/>
            <pc:sldMk cId="3652267232" sldId="258"/>
            <ac:spMk id="8" creationId="{09588DA8-065E-4F6F-8EFD-43104AB2E0CF}"/>
          </ac:spMkLst>
        </pc:spChg>
        <pc:spChg chg="add del">
          <ac:chgData name="Henrique Gallan Vila" userId="e24c5c5019afc771" providerId="LiveId" clId="{2A4A3720-2094-4F1D-B83F-F47F4EA69EF8}" dt="2025-08-22T21:49:23.385" v="5526" actId="26606"/>
          <ac:spMkLst>
            <pc:docMk/>
            <pc:sldMk cId="3652267232" sldId="258"/>
            <ac:spMk id="10" creationId="{C4285719-470E-454C-AF62-8323075F1F5B}"/>
          </ac:spMkLst>
        </pc:spChg>
        <pc:spChg chg="add del">
          <ac:chgData name="Henrique Gallan Vila" userId="e24c5c5019afc771" providerId="LiveId" clId="{2A4A3720-2094-4F1D-B83F-F47F4EA69EF8}" dt="2025-08-22T21:49:23.385" v="5526" actId="26606"/>
          <ac:spMkLst>
            <pc:docMk/>
            <pc:sldMk cId="3652267232" sldId="258"/>
            <ac:spMk id="12" creationId="{CD9FE4EF-C4D8-49A0-B2FF-81D8DB7D8A24}"/>
          </ac:spMkLst>
        </pc:spChg>
        <pc:spChg chg="add del">
          <ac:chgData name="Henrique Gallan Vila" userId="e24c5c5019afc771" providerId="LiveId" clId="{2A4A3720-2094-4F1D-B83F-F47F4EA69EF8}" dt="2025-08-22T21:49:23.385" v="5526" actId="26606"/>
          <ac:spMkLst>
            <pc:docMk/>
            <pc:sldMk cId="3652267232" sldId="258"/>
            <ac:spMk id="14" creationId="{4300840D-0A0B-4512-BACA-B439D5B9C57C}"/>
          </ac:spMkLst>
        </pc:spChg>
        <pc:spChg chg="add">
          <ac:chgData name="Henrique Gallan Vila" userId="e24c5c5019afc771" providerId="LiveId" clId="{2A4A3720-2094-4F1D-B83F-F47F4EA69EF8}" dt="2025-08-22T21:42:49.265" v="5414" actId="26606"/>
          <ac:spMkLst>
            <pc:docMk/>
            <pc:sldMk cId="3652267232" sldId="258"/>
            <ac:spMk id="16" creationId="{D2B78728-A580-49A7-84F9-6EF6F583ADE0}"/>
          </ac:spMkLst>
        </pc:spChg>
        <pc:spChg chg="add del">
          <ac:chgData name="Henrique Gallan Vila" userId="e24c5c5019afc771" providerId="LiveId" clId="{2A4A3720-2094-4F1D-B83F-F47F4EA69EF8}" dt="2025-08-22T21:49:23.385" v="5526" actId="26606"/>
          <ac:spMkLst>
            <pc:docMk/>
            <pc:sldMk cId="3652267232" sldId="258"/>
            <ac:spMk id="18" creationId="{38FAA1A1-D861-433F-88FA-1E9D6FD31D11}"/>
          </ac:spMkLst>
        </pc:spChg>
        <pc:spChg chg="add del">
          <ac:chgData name="Henrique Gallan Vila" userId="e24c5c5019afc771" providerId="LiveId" clId="{2A4A3720-2094-4F1D-B83F-F47F4EA69EF8}" dt="2025-08-22T21:49:23.385" v="5526" actId="26606"/>
          <ac:spMkLst>
            <pc:docMk/>
            <pc:sldMk cId="3652267232" sldId="258"/>
            <ac:spMk id="20" creationId="{8D71EDA1-87BF-4D5D-AB79-F346FD19278A}"/>
          </ac:spMkLst>
        </pc:spChg>
        <pc:spChg chg="add">
          <ac:chgData name="Henrique Gallan Vila" userId="e24c5c5019afc771" providerId="LiveId" clId="{2A4A3720-2094-4F1D-B83F-F47F4EA69EF8}" dt="2025-08-22T21:49:23.385" v="5526" actId="26606"/>
          <ac:spMkLst>
            <pc:docMk/>
            <pc:sldMk cId="3652267232" sldId="258"/>
            <ac:spMk id="28" creationId="{F68B3F68-107C-434F-AA38-110D5EA91B85}"/>
          </ac:spMkLst>
        </pc:spChg>
        <pc:spChg chg="add">
          <ac:chgData name="Henrique Gallan Vila" userId="e24c5c5019afc771" providerId="LiveId" clId="{2A4A3720-2094-4F1D-B83F-F47F4EA69EF8}" dt="2025-08-22T21:49:23.385" v="5526" actId="26606"/>
          <ac:spMkLst>
            <pc:docMk/>
            <pc:sldMk cId="3652267232" sldId="258"/>
            <ac:spMk id="30" creationId="{AAD0DBB9-1A4B-4391-81D4-CB19F9AB918A}"/>
          </ac:spMkLst>
        </pc:spChg>
        <pc:spChg chg="add">
          <ac:chgData name="Henrique Gallan Vila" userId="e24c5c5019afc771" providerId="LiveId" clId="{2A4A3720-2094-4F1D-B83F-F47F4EA69EF8}" dt="2025-08-22T21:49:23.385" v="5526" actId="26606"/>
          <ac:spMkLst>
            <pc:docMk/>
            <pc:sldMk cId="3652267232" sldId="258"/>
            <ac:spMk id="32" creationId="{063BBA22-50EA-4C4D-BE05-F1CE4E63AA56}"/>
          </ac:spMkLst>
        </pc:spChg>
      </pc:sldChg>
      <pc:sldChg chg="addSp modSp mod setBg">
        <pc:chgData name="Henrique Gallan Vila" userId="e24c5c5019afc771" providerId="LiveId" clId="{2A4A3720-2094-4F1D-B83F-F47F4EA69EF8}" dt="2025-08-22T21:43:52.517" v="5427" actId="26606"/>
        <pc:sldMkLst>
          <pc:docMk/>
          <pc:sldMk cId="2024630729" sldId="259"/>
        </pc:sldMkLst>
        <pc:spChg chg="mod">
          <ac:chgData name="Henrique Gallan Vila" userId="e24c5c5019afc771" providerId="LiveId" clId="{2A4A3720-2094-4F1D-B83F-F47F4EA69EF8}" dt="2025-08-22T21:43:52.517" v="5427" actId="26606"/>
          <ac:spMkLst>
            <pc:docMk/>
            <pc:sldMk cId="2024630729" sldId="259"/>
            <ac:spMk id="2" creationId="{40E1AB1A-3A76-8EC1-BD12-B6FAEDE8254A}"/>
          </ac:spMkLst>
        </pc:spChg>
        <pc:spChg chg="mod">
          <ac:chgData name="Henrique Gallan Vila" userId="e24c5c5019afc771" providerId="LiveId" clId="{2A4A3720-2094-4F1D-B83F-F47F4EA69EF8}" dt="2025-08-22T21:43:52.517" v="5427" actId="26606"/>
          <ac:spMkLst>
            <pc:docMk/>
            <pc:sldMk cId="2024630729" sldId="259"/>
            <ac:spMk id="3" creationId="{5BAFF396-7F90-81AC-CA14-0BE79FE5F7F2}"/>
          </ac:spMkLst>
        </pc:spChg>
        <pc:spChg chg="add">
          <ac:chgData name="Henrique Gallan Vila" userId="e24c5c5019afc771" providerId="LiveId" clId="{2A4A3720-2094-4F1D-B83F-F47F4EA69EF8}" dt="2025-08-22T21:43:52.517" v="5427" actId="26606"/>
          <ac:spMkLst>
            <pc:docMk/>
            <pc:sldMk cId="2024630729" sldId="259"/>
            <ac:spMk id="8" creationId="{DEE2AD96-B495-4E06-9291-B71706F728CB}"/>
          </ac:spMkLst>
        </pc:spChg>
        <pc:spChg chg="add">
          <ac:chgData name="Henrique Gallan Vila" userId="e24c5c5019afc771" providerId="LiveId" clId="{2A4A3720-2094-4F1D-B83F-F47F4EA69EF8}" dt="2025-08-22T21:43:52.517" v="5427" actId="26606"/>
          <ac:spMkLst>
            <pc:docMk/>
            <pc:sldMk cId="2024630729" sldId="259"/>
            <ac:spMk id="10" creationId="{53CF6D67-C5A8-4ADD-9E8E-1E38CA1D3166}"/>
          </ac:spMkLst>
        </pc:spChg>
        <pc:spChg chg="add">
          <ac:chgData name="Henrique Gallan Vila" userId="e24c5c5019afc771" providerId="LiveId" clId="{2A4A3720-2094-4F1D-B83F-F47F4EA69EF8}" dt="2025-08-22T21:43:52.517" v="5427" actId="26606"/>
          <ac:spMkLst>
            <pc:docMk/>
            <pc:sldMk cId="2024630729" sldId="259"/>
            <ac:spMk id="12" creationId="{86909FA0-B515-4681-B7A8-FA281D133B94}"/>
          </ac:spMkLst>
        </pc:spChg>
        <pc:spChg chg="add">
          <ac:chgData name="Henrique Gallan Vila" userId="e24c5c5019afc771" providerId="LiveId" clId="{2A4A3720-2094-4F1D-B83F-F47F4EA69EF8}" dt="2025-08-22T21:43:52.517" v="5427" actId="26606"/>
          <ac:spMkLst>
            <pc:docMk/>
            <pc:sldMk cId="2024630729" sldId="259"/>
            <ac:spMk id="14" creationId="{21C9FE86-FCC3-4A31-AA1C-C882262B7FE7}"/>
          </ac:spMkLst>
        </pc:spChg>
        <pc:spChg chg="add">
          <ac:chgData name="Henrique Gallan Vila" userId="e24c5c5019afc771" providerId="LiveId" clId="{2A4A3720-2094-4F1D-B83F-F47F4EA69EF8}" dt="2025-08-22T21:43:52.517" v="5427" actId="26606"/>
          <ac:spMkLst>
            <pc:docMk/>
            <pc:sldMk cId="2024630729" sldId="259"/>
            <ac:spMk id="16" creationId="{7D96243B-ECED-4B71-8E06-AE9A285EAD20}"/>
          </ac:spMkLst>
        </pc:spChg>
        <pc:spChg chg="add">
          <ac:chgData name="Henrique Gallan Vila" userId="e24c5c5019afc771" providerId="LiveId" clId="{2A4A3720-2094-4F1D-B83F-F47F4EA69EF8}" dt="2025-08-22T21:43:52.517" v="5427" actId="26606"/>
          <ac:spMkLst>
            <pc:docMk/>
            <pc:sldMk cId="2024630729" sldId="259"/>
            <ac:spMk id="18" creationId="{A09989E4-EFDC-4A90-A633-E0525FB4139E}"/>
          </ac:spMkLst>
        </pc:spChg>
      </pc:sldChg>
      <pc:sldChg chg="addSp delSp modSp mod ord setBg">
        <pc:chgData name="Henrique Gallan Vila" userId="e24c5c5019afc771" providerId="LiveId" clId="{2A4A3720-2094-4F1D-B83F-F47F4EA69EF8}" dt="2025-08-22T21:44:55.351" v="5432"/>
        <pc:sldMkLst>
          <pc:docMk/>
          <pc:sldMk cId="1011147512" sldId="260"/>
        </pc:sldMkLst>
        <pc:spChg chg="mod">
          <ac:chgData name="Henrique Gallan Vila" userId="e24c5c5019afc771" providerId="LiveId" clId="{2A4A3720-2094-4F1D-B83F-F47F4EA69EF8}" dt="2025-08-22T21:44:21.282" v="5431" actId="26606"/>
          <ac:spMkLst>
            <pc:docMk/>
            <pc:sldMk cId="1011147512" sldId="260"/>
            <ac:spMk id="2" creationId="{FF35FB08-2655-D2A0-0868-F84E3059521A}"/>
          </ac:spMkLst>
        </pc:spChg>
        <pc:spChg chg="del mod">
          <ac:chgData name="Henrique Gallan Vila" userId="e24c5c5019afc771" providerId="LiveId" clId="{2A4A3720-2094-4F1D-B83F-F47F4EA69EF8}" dt="2025-08-22T21:44:21.282" v="5431" actId="26606"/>
          <ac:spMkLst>
            <pc:docMk/>
            <pc:sldMk cId="1011147512" sldId="260"/>
            <ac:spMk id="3" creationId="{54E939ED-D71F-484C-9771-914B1F1C84F7}"/>
          </ac:spMkLst>
        </pc:spChg>
        <pc:spChg chg="add">
          <ac:chgData name="Henrique Gallan Vila" userId="e24c5c5019afc771" providerId="LiveId" clId="{2A4A3720-2094-4F1D-B83F-F47F4EA69EF8}" dt="2025-08-22T21:44:21.282" v="5431" actId="26606"/>
          <ac:spMkLst>
            <pc:docMk/>
            <pc:sldMk cId="1011147512" sldId="260"/>
            <ac:spMk id="9" creationId="{BACC6370-2D7E-4714-9D71-7542949D7D5D}"/>
          </ac:spMkLst>
        </pc:spChg>
        <pc:spChg chg="add">
          <ac:chgData name="Henrique Gallan Vila" userId="e24c5c5019afc771" providerId="LiveId" clId="{2A4A3720-2094-4F1D-B83F-F47F4EA69EF8}" dt="2025-08-22T21:44:21.282" v="5431" actId="26606"/>
          <ac:spMkLst>
            <pc:docMk/>
            <pc:sldMk cId="1011147512" sldId="260"/>
            <ac:spMk id="11" creationId="{F68B3F68-107C-434F-AA38-110D5EA91B85}"/>
          </ac:spMkLst>
        </pc:spChg>
        <pc:spChg chg="add">
          <ac:chgData name="Henrique Gallan Vila" userId="e24c5c5019afc771" providerId="LiveId" clId="{2A4A3720-2094-4F1D-B83F-F47F4EA69EF8}" dt="2025-08-22T21:44:21.282" v="5431" actId="26606"/>
          <ac:spMkLst>
            <pc:docMk/>
            <pc:sldMk cId="1011147512" sldId="260"/>
            <ac:spMk id="13" creationId="{AAD0DBB9-1A4B-4391-81D4-CB19F9AB918A}"/>
          </ac:spMkLst>
        </pc:spChg>
        <pc:spChg chg="add">
          <ac:chgData name="Henrique Gallan Vila" userId="e24c5c5019afc771" providerId="LiveId" clId="{2A4A3720-2094-4F1D-B83F-F47F4EA69EF8}" dt="2025-08-22T21:44:21.282" v="5431" actId="26606"/>
          <ac:spMkLst>
            <pc:docMk/>
            <pc:sldMk cId="1011147512" sldId="260"/>
            <ac:spMk id="15" creationId="{063BBA22-50EA-4C4D-BE05-F1CE4E63AA56}"/>
          </ac:spMkLst>
        </pc:spChg>
        <pc:graphicFrameChg chg="add mod">
          <ac:chgData name="Henrique Gallan Vila" userId="e24c5c5019afc771" providerId="LiveId" clId="{2A4A3720-2094-4F1D-B83F-F47F4EA69EF8}" dt="2025-08-22T21:44:55.351" v="5432"/>
          <ac:graphicFrameMkLst>
            <pc:docMk/>
            <pc:sldMk cId="1011147512" sldId="260"/>
            <ac:graphicFrameMk id="5" creationId="{63E06012-554F-AB17-3D46-714F765A0984}"/>
          </ac:graphicFrameMkLst>
        </pc:graphicFrameChg>
      </pc:sldChg>
      <pc:sldChg chg="del">
        <pc:chgData name="Henrique Gallan Vila" userId="e24c5c5019afc771" providerId="LiveId" clId="{2A4A3720-2094-4F1D-B83F-F47F4EA69EF8}" dt="2025-08-12T17:55:58.970" v="2800" actId="47"/>
        <pc:sldMkLst>
          <pc:docMk/>
          <pc:sldMk cId="830985175" sldId="261"/>
        </pc:sldMkLst>
      </pc:sldChg>
      <pc:sldChg chg="del">
        <pc:chgData name="Henrique Gallan Vila" userId="e24c5c5019afc771" providerId="LiveId" clId="{2A4A3720-2094-4F1D-B83F-F47F4EA69EF8}" dt="2025-08-12T17:55:42.014" v="2799" actId="47"/>
        <pc:sldMkLst>
          <pc:docMk/>
          <pc:sldMk cId="1784881587" sldId="262"/>
        </pc:sldMkLst>
      </pc:sldChg>
      <pc:sldChg chg="del">
        <pc:chgData name="Henrique Gallan Vila" userId="e24c5c5019afc771" providerId="LiveId" clId="{2A4A3720-2094-4F1D-B83F-F47F4EA69EF8}" dt="2025-08-12T16:37:08.771" v="816" actId="47"/>
        <pc:sldMkLst>
          <pc:docMk/>
          <pc:sldMk cId="2130431101" sldId="263"/>
        </pc:sldMkLst>
      </pc:sldChg>
      <pc:sldChg chg="addSp modSp mod setBg">
        <pc:chgData name="Henrique Gallan Vila" userId="e24c5c5019afc771" providerId="LiveId" clId="{2A4A3720-2094-4F1D-B83F-F47F4EA69EF8}" dt="2025-08-22T21:48:08.566" v="5501" actId="403"/>
        <pc:sldMkLst>
          <pc:docMk/>
          <pc:sldMk cId="118682501" sldId="264"/>
        </pc:sldMkLst>
        <pc:spChg chg="mod">
          <ac:chgData name="Henrique Gallan Vila" userId="e24c5c5019afc771" providerId="LiveId" clId="{2A4A3720-2094-4F1D-B83F-F47F4EA69EF8}" dt="2025-08-22T21:47:46.941" v="5495" actId="20577"/>
          <ac:spMkLst>
            <pc:docMk/>
            <pc:sldMk cId="118682501" sldId="264"/>
            <ac:spMk id="2" creationId="{3432B5AC-6FBF-4D15-0160-C3E4D43C331C}"/>
          </ac:spMkLst>
        </pc:spChg>
        <pc:spChg chg="mod">
          <ac:chgData name="Henrique Gallan Vila" userId="e24c5c5019afc771" providerId="LiveId" clId="{2A4A3720-2094-4F1D-B83F-F47F4EA69EF8}" dt="2025-08-22T21:48:08.566" v="5501" actId="403"/>
          <ac:spMkLst>
            <pc:docMk/>
            <pc:sldMk cId="118682501" sldId="264"/>
            <ac:spMk id="3" creationId="{EE838F1A-B064-F781-BABC-F651093324B3}"/>
          </ac:spMkLst>
        </pc:spChg>
        <pc:spChg chg="add">
          <ac:chgData name="Henrique Gallan Vila" userId="e24c5c5019afc771" providerId="LiveId" clId="{2A4A3720-2094-4F1D-B83F-F47F4EA69EF8}" dt="2025-08-22T21:46:56.600" v="5467" actId="26606"/>
          <ac:spMkLst>
            <pc:docMk/>
            <pc:sldMk cId="118682501" sldId="264"/>
            <ac:spMk id="8" creationId="{DEE2AD96-B495-4E06-9291-B71706F728CB}"/>
          </ac:spMkLst>
        </pc:spChg>
        <pc:spChg chg="add">
          <ac:chgData name="Henrique Gallan Vila" userId="e24c5c5019afc771" providerId="LiveId" clId="{2A4A3720-2094-4F1D-B83F-F47F4EA69EF8}" dt="2025-08-22T21:46:56.600" v="5467" actId="26606"/>
          <ac:spMkLst>
            <pc:docMk/>
            <pc:sldMk cId="118682501" sldId="264"/>
            <ac:spMk id="10" creationId="{53CF6D67-C5A8-4ADD-9E8E-1E38CA1D3166}"/>
          </ac:spMkLst>
        </pc:spChg>
        <pc:spChg chg="add">
          <ac:chgData name="Henrique Gallan Vila" userId="e24c5c5019afc771" providerId="LiveId" clId="{2A4A3720-2094-4F1D-B83F-F47F4EA69EF8}" dt="2025-08-22T21:46:56.600" v="5467" actId="26606"/>
          <ac:spMkLst>
            <pc:docMk/>
            <pc:sldMk cId="118682501" sldId="264"/>
            <ac:spMk id="12" creationId="{86909FA0-B515-4681-B7A8-FA281D133B94}"/>
          </ac:spMkLst>
        </pc:spChg>
        <pc:spChg chg="add">
          <ac:chgData name="Henrique Gallan Vila" userId="e24c5c5019afc771" providerId="LiveId" clId="{2A4A3720-2094-4F1D-B83F-F47F4EA69EF8}" dt="2025-08-22T21:46:56.600" v="5467" actId="26606"/>
          <ac:spMkLst>
            <pc:docMk/>
            <pc:sldMk cId="118682501" sldId="264"/>
            <ac:spMk id="14" creationId="{21C9FE86-FCC3-4A31-AA1C-C882262B7FE7}"/>
          </ac:spMkLst>
        </pc:spChg>
        <pc:spChg chg="add">
          <ac:chgData name="Henrique Gallan Vila" userId="e24c5c5019afc771" providerId="LiveId" clId="{2A4A3720-2094-4F1D-B83F-F47F4EA69EF8}" dt="2025-08-22T21:46:56.600" v="5467" actId="26606"/>
          <ac:spMkLst>
            <pc:docMk/>
            <pc:sldMk cId="118682501" sldId="264"/>
            <ac:spMk id="16" creationId="{7D96243B-ECED-4B71-8E06-AE9A285EAD20}"/>
          </ac:spMkLst>
        </pc:spChg>
        <pc:spChg chg="add">
          <ac:chgData name="Henrique Gallan Vila" userId="e24c5c5019afc771" providerId="LiveId" clId="{2A4A3720-2094-4F1D-B83F-F47F4EA69EF8}" dt="2025-08-22T21:46:56.600" v="5467" actId="26606"/>
          <ac:spMkLst>
            <pc:docMk/>
            <pc:sldMk cId="118682501" sldId="264"/>
            <ac:spMk id="18" creationId="{A09989E4-EFDC-4A90-A633-E0525FB4139E}"/>
          </ac:spMkLst>
        </pc:spChg>
      </pc:sldChg>
      <pc:sldChg chg="addSp modSp mod setBg">
        <pc:chgData name="Henrique Gallan Vila" userId="e24c5c5019afc771" providerId="LiveId" clId="{2A4A3720-2094-4F1D-B83F-F47F4EA69EF8}" dt="2025-08-22T21:48:18.035" v="5507" actId="27636"/>
        <pc:sldMkLst>
          <pc:docMk/>
          <pc:sldMk cId="184767788" sldId="265"/>
        </pc:sldMkLst>
        <pc:spChg chg="mod">
          <ac:chgData name="Henrique Gallan Vila" userId="e24c5c5019afc771" providerId="LiveId" clId="{2A4A3720-2094-4F1D-B83F-F47F4EA69EF8}" dt="2025-08-22T21:47:43.506" v="5493" actId="20577"/>
          <ac:spMkLst>
            <pc:docMk/>
            <pc:sldMk cId="184767788" sldId="265"/>
            <ac:spMk id="2" creationId="{6D9C3DBF-B329-E455-6FA1-2B6F8F7B665F}"/>
          </ac:spMkLst>
        </pc:spChg>
        <pc:spChg chg="mod">
          <ac:chgData name="Henrique Gallan Vila" userId="e24c5c5019afc771" providerId="LiveId" clId="{2A4A3720-2094-4F1D-B83F-F47F4EA69EF8}" dt="2025-08-22T21:48:18.035" v="5507" actId="27636"/>
          <ac:spMkLst>
            <pc:docMk/>
            <pc:sldMk cId="184767788" sldId="265"/>
            <ac:spMk id="3" creationId="{AB5CEC5F-5202-0ABB-CC76-A04ECD65D2FC}"/>
          </ac:spMkLst>
        </pc:spChg>
        <pc:spChg chg="add">
          <ac:chgData name="Henrique Gallan Vila" userId="e24c5c5019afc771" providerId="LiveId" clId="{2A4A3720-2094-4F1D-B83F-F47F4EA69EF8}" dt="2025-08-22T21:47:02.485" v="5468" actId="26606"/>
          <ac:spMkLst>
            <pc:docMk/>
            <pc:sldMk cId="184767788" sldId="265"/>
            <ac:spMk id="8" creationId="{DEE2AD96-B495-4E06-9291-B71706F728CB}"/>
          </ac:spMkLst>
        </pc:spChg>
        <pc:spChg chg="add">
          <ac:chgData name="Henrique Gallan Vila" userId="e24c5c5019afc771" providerId="LiveId" clId="{2A4A3720-2094-4F1D-B83F-F47F4EA69EF8}" dt="2025-08-22T21:47:02.485" v="5468" actId="26606"/>
          <ac:spMkLst>
            <pc:docMk/>
            <pc:sldMk cId="184767788" sldId="265"/>
            <ac:spMk id="10" creationId="{53CF6D67-C5A8-4ADD-9E8E-1E38CA1D3166}"/>
          </ac:spMkLst>
        </pc:spChg>
        <pc:spChg chg="add">
          <ac:chgData name="Henrique Gallan Vila" userId="e24c5c5019afc771" providerId="LiveId" clId="{2A4A3720-2094-4F1D-B83F-F47F4EA69EF8}" dt="2025-08-22T21:47:02.485" v="5468" actId="26606"/>
          <ac:spMkLst>
            <pc:docMk/>
            <pc:sldMk cId="184767788" sldId="265"/>
            <ac:spMk id="12" creationId="{86909FA0-B515-4681-B7A8-FA281D133B94}"/>
          </ac:spMkLst>
        </pc:spChg>
        <pc:spChg chg="add">
          <ac:chgData name="Henrique Gallan Vila" userId="e24c5c5019afc771" providerId="LiveId" clId="{2A4A3720-2094-4F1D-B83F-F47F4EA69EF8}" dt="2025-08-22T21:47:02.485" v="5468" actId="26606"/>
          <ac:spMkLst>
            <pc:docMk/>
            <pc:sldMk cId="184767788" sldId="265"/>
            <ac:spMk id="14" creationId="{21C9FE86-FCC3-4A31-AA1C-C882262B7FE7}"/>
          </ac:spMkLst>
        </pc:spChg>
        <pc:spChg chg="add">
          <ac:chgData name="Henrique Gallan Vila" userId="e24c5c5019afc771" providerId="LiveId" clId="{2A4A3720-2094-4F1D-B83F-F47F4EA69EF8}" dt="2025-08-22T21:47:02.485" v="5468" actId="26606"/>
          <ac:spMkLst>
            <pc:docMk/>
            <pc:sldMk cId="184767788" sldId="265"/>
            <ac:spMk id="16" creationId="{7D96243B-ECED-4B71-8E06-AE9A285EAD20}"/>
          </ac:spMkLst>
        </pc:spChg>
        <pc:spChg chg="add">
          <ac:chgData name="Henrique Gallan Vila" userId="e24c5c5019afc771" providerId="LiveId" clId="{2A4A3720-2094-4F1D-B83F-F47F4EA69EF8}" dt="2025-08-22T21:47:02.485" v="5468" actId="26606"/>
          <ac:spMkLst>
            <pc:docMk/>
            <pc:sldMk cId="184767788" sldId="265"/>
            <ac:spMk id="18" creationId="{A09989E4-EFDC-4A90-A633-E0525FB4139E}"/>
          </ac:spMkLst>
        </pc:spChg>
      </pc:sldChg>
      <pc:sldChg chg="addSp modSp mod setBg">
        <pc:chgData name="Henrique Gallan Vila" userId="e24c5c5019afc771" providerId="LiveId" clId="{2A4A3720-2094-4F1D-B83F-F47F4EA69EF8}" dt="2025-08-22T21:48:29.918" v="5511" actId="403"/>
        <pc:sldMkLst>
          <pc:docMk/>
          <pc:sldMk cId="2914220891" sldId="266"/>
        </pc:sldMkLst>
        <pc:spChg chg="mod">
          <ac:chgData name="Henrique Gallan Vila" userId="e24c5c5019afc771" providerId="LiveId" clId="{2A4A3720-2094-4F1D-B83F-F47F4EA69EF8}" dt="2025-08-22T21:47:51.407" v="5496" actId="26606"/>
          <ac:spMkLst>
            <pc:docMk/>
            <pc:sldMk cId="2914220891" sldId="266"/>
            <ac:spMk id="2" creationId="{A0F37497-AF85-3380-1C39-AD3BBE3D5C69}"/>
          </ac:spMkLst>
        </pc:spChg>
        <pc:spChg chg="mod">
          <ac:chgData name="Henrique Gallan Vila" userId="e24c5c5019afc771" providerId="LiveId" clId="{2A4A3720-2094-4F1D-B83F-F47F4EA69EF8}" dt="2025-08-22T21:48:29.918" v="5511" actId="403"/>
          <ac:spMkLst>
            <pc:docMk/>
            <pc:sldMk cId="2914220891" sldId="266"/>
            <ac:spMk id="3" creationId="{85451771-7FFA-6E64-A5EC-0B056BFC75AD}"/>
          </ac:spMkLst>
        </pc:spChg>
        <pc:spChg chg="add">
          <ac:chgData name="Henrique Gallan Vila" userId="e24c5c5019afc771" providerId="LiveId" clId="{2A4A3720-2094-4F1D-B83F-F47F4EA69EF8}" dt="2025-08-22T21:47:51.407" v="5496" actId="26606"/>
          <ac:spMkLst>
            <pc:docMk/>
            <pc:sldMk cId="2914220891" sldId="266"/>
            <ac:spMk id="8" creationId="{DEE2AD96-B495-4E06-9291-B71706F728CB}"/>
          </ac:spMkLst>
        </pc:spChg>
        <pc:spChg chg="add">
          <ac:chgData name="Henrique Gallan Vila" userId="e24c5c5019afc771" providerId="LiveId" clId="{2A4A3720-2094-4F1D-B83F-F47F4EA69EF8}" dt="2025-08-22T21:47:51.407" v="5496" actId="26606"/>
          <ac:spMkLst>
            <pc:docMk/>
            <pc:sldMk cId="2914220891" sldId="266"/>
            <ac:spMk id="10" creationId="{53CF6D67-C5A8-4ADD-9E8E-1E38CA1D3166}"/>
          </ac:spMkLst>
        </pc:spChg>
        <pc:spChg chg="add">
          <ac:chgData name="Henrique Gallan Vila" userId="e24c5c5019afc771" providerId="LiveId" clId="{2A4A3720-2094-4F1D-B83F-F47F4EA69EF8}" dt="2025-08-22T21:47:51.407" v="5496" actId="26606"/>
          <ac:spMkLst>
            <pc:docMk/>
            <pc:sldMk cId="2914220891" sldId="266"/>
            <ac:spMk id="12" creationId="{86909FA0-B515-4681-B7A8-FA281D133B94}"/>
          </ac:spMkLst>
        </pc:spChg>
        <pc:spChg chg="add">
          <ac:chgData name="Henrique Gallan Vila" userId="e24c5c5019afc771" providerId="LiveId" clId="{2A4A3720-2094-4F1D-B83F-F47F4EA69EF8}" dt="2025-08-22T21:47:51.407" v="5496" actId="26606"/>
          <ac:spMkLst>
            <pc:docMk/>
            <pc:sldMk cId="2914220891" sldId="266"/>
            <ac:spMk id="14" creationId="{21C9FE86-FCC3-4A31-AA1C-C882262B7FE7}"/>
          </ac:spMkLst>
        </pc:spChg>
        <pc:spChg chg="add">
          <ac:chgData name="Henrique Gallan Vila" userId="e24c5c5019afc771" providerId="LiveId" clId="{2A4A3720-2094-4F1D-B83F-F47F4EA69EF8}" dt="2025-08-22T21:47:51.407" v="5496" actId="26606"/>
          <ac:spMkLst>
            <pc:docMk/>
            <pc:sldMk cId="2914220891" sldId="266"/>
            <ac:spMk id="16" creationId="{7D96243B-ECED-4B71-8E06-AE9A285EAD20}"/>
          </ac:spMkLst>
        </pc:spChg>
        <pc:spChg chg="add">
          <ac:chgData name="Henrique Gallan Vila" userId="e24c5c5019afc771" providerId="LiveId" clId="{2A4A3720-2094-4F1D-B83F-F47F4EA69EF8}" dt="2025-08-22T21:47:51.407" v="5496" actId="26606"/>
          <ac:spMkLst>
            <pc:docMk/>
            <pc:sldMk cId="2914220891" sldId="266"/>
            <ac:spMk id="18" creationId="{A09989E4-EFDC-4A90-A633-E0525FB4139E}"/>
          </ac:spMkLst>
        </pc:spChg>
      </pc:sldChg>
      <pc:sldChg chg="addSp delSp modSp new mod ord setBg">
        <pc:chgData name="Henrique Gallan Vila" userId="e24c5c5019afc771" providerId="LiveId" clId="{2A4A3720-2094-4F1D-B83F-F47F4EA69EF8}" dt="2025-08-22T21:50:02.359" v="5527" actId="26606"/>
        <pc:sldMkLst>
          <pc:docMk/>
          <pc:sldMk cId="2333685564" sldId="267"/>
        </pc:sldMkLst>
        <pc:spChg chg="mod">
          <ac:chgData name="Henrique Gallan Vila" userId="e24c5c5019afc771" providerId="LiveId" clId="{2A4A3720-2094-4F1D-B83F-F47F4EA69EF8}" dt="2025-08-22T21:50:02.359" v="5527" actId="26606"/>
          <ac:spMkLst>
            <pc:docMk/>
            <pc:sldMk cId="2333685564" sldId="267"/>
            <ac:spMk id="2" creationId="{FB2D7180-F365-26D3-30C8-0263B93941AF}"/>
          </ac:spMkLst>
        </pc:spChg>
        <pc:spChg chg="mod">
          <ac:chgData name="Henrique Gallan Vila" userId="e24c5c5019afc771" providerId="LiveId" clId="{2A4A3720-2094-4F1D-B83F-F47F4EA69EF8}" dt="2025-08-22T21:50:02.359" v="5527" actId="26606"/>
          <ac:spMkLst>
            <pc:docMk/>
            <pc:sldMk cId="2333685564" sldId="267"/>
            <ac:spMk id="3" creationId="{F5D4E426-5DB0-4243-DC75-B955510AE5EB}"/>
          </ac:spMkLst>
        </pc:spChg>
        <pc:spChg chg="add del">
          <ac:chgData name="Henrique Gallan Vila" userId="e24c5c5019afc771" providerId="LiveId" clId="{2A4A3720-2094-4F1D-B83F-F47F4EA69EF8}" dt="2025-08-22T21:50:02.359" v="5527" actId="26606"/>
          <ac:spMkLst>
            <pc:docMk/>
            <pc:sldMk cId="2333685564" sldId="267"/>
            <ac:spMk id="11" creationId="{12609869-9E80-471B-A487-A53288E0E791}"/>
          </ac:spMkLst>
        </pc:spChg>
        <pc:spChg chg="add del">
          <ac:chgData name="Henrique Gallan Vila" userId="e24c5c5019afc771" providerId="LiveId" clId="{2A4A3720-2094-4F1D-B83F-F47F4EA69EF8}" dt="2025-08-22T21:50:02.359" v="5527" actId="26606"/>
          <ac:spMkLst>
            <pc:docMk/>
            <pc:sldMk cId="2333685564" sldId="267"/>
            <ac:spMk id="13" creationId="{7004738A-9D34-43E8-97D2-CA0EED4F8BE0}"/>
          </ac:spMkLst>
        </pc:spChg>
        <pc:spChg chg="add del">
          <ac:chgData name="Henrique Gallan Vila" userId="e24c5c5019afc771" providerId="LiveId" clId="{2A4A3720-2094-4F1D-B83F-F47F4EA69EF8}" dt="2025-08-22T21:50:02.359" v="5527" actId="26606"/>
          <ac:spMkLst>
            <pc:docMk/>
            <pc:sldMk cId="2333685564" sldId="267"/>
            <ac:spMk id="15" creationId="{B8B8D07F-F13E-443E-BA68-2D26672D76B9}"/>
          </ac:spMkLst>
        </pc:spChg>
        <pc:spChg chg="add del">
          <ac:chgData name="Henrique Gallan Vila" userId="e24c5c5019afc771" providerId="LiveId" clId="{2A4A3720-2094-4F1D-B83F-F47F4EA69EF8}" dt="2025-08-22T21:50:02.359" v="5527" actId="26606"/>
          <ac:spMkLst>
            <pc:docMk/>
            <pc:sldMk cId="2333685564" sldId="267"/>
            <ac:spMk id="17" creationId="{2813A4FA-24A5-41ED-A534-3807D1B2F344}"/>
          </ac:spMkLst>
        </pc:spChg>
        <pc:spChg chg="add del">
          <ac:chgData name="Henrique Gallan Vila" userId="e24c5c5019afc771" providerId="LiveId" clId="{2A4A3720-2094-4F1D-B83F-F47F4EA69EF8}" dt="2025-08-22T21:50:02.359" v="5527" actId="26606"/>
          <ac:spMkLst>
            <pc:docMk/>
            <pc:sldMk cId="2333685564" sldId="267"/>
            <ac:spMk id="19" creationId="{C3944F27-CA70-4E84-A51A-E6BF89558979}"/>
          </ac:spMkLst>
        </pc:spChg>
        <pc:spChg chg="add">
          <ac:chgData name="Henrique Gallan Vila" userId="e24c5c5019afc771" providerId="LiveId" clId="{2A4A3720-2094-4F1D-B83F-F47F4EA69EF8}" dt="2025-08-22T21:50:02.359" v="5527" actId="26606"/>
          <ac:spMkLst>
            <pc:docMk/>
            <pc:sldMk cId="2333685564" sldId="267"/>
            <ac:spMk id="24" creationId="{2596F992-698C-48C0-9D89-70DA4CE927EF}"/>
          </ac:spMkLst>
        </pc:spChg>
        <pc:spChg chg="add">
          <ac:chgData name="Henrique Gallan Vila" userId="e24c5c5019afc771" providerId="LiveId" clId="{2A4A3720-2094-4F1D-B83F-F47F4EA69EF8}" dt="2025-08-22T21:50:02.359" v="5527" actId="26606"/>
          <ac:spMkLst>
            <pc:docMk/>
            <pc:sldMk cId="2333685564" sldId="267"/>
            <ac:spMk id="26" creationId="{E7BFF8DC-0AE7-4AD2-9B28-2E5F26D62C30}"/>
          </ac:spMkLst>
        </pc:spChg>
        <pc:spChg chg="add">
          <ac:chgData name="Henrique Gallan Vila" userId="e24c5c5019afc771" providerId="LiveId" clId="{2A4A3720-2094-4F1D-B83F-F47F4EA69EF8}" dt="2025-08-22T21:50:02.359" v="5527" actId="26606"/>
          <ac:spMkLst>
            <pc:docMk/>
            <pc:sldMk cId="2333685564" sldId="267"/>
            <ac:spMk id="28" creationId="{7E0162AD-C6E5-4BF8-A453-76ADB36877D3}"/>
          </ac:spMkLst>
        </pc:spChg>
        <pc:graphicFrameChg chg="add mod modGraphic">
          <ac:chgData name="Henrique Gallan Vila" userId="e24c5c5019afc771" providerId="LiveId" clId="{2A4A3720-2094-4F1D-B83F-F47F4EA69EF8}" dt="2025-08-22T21:43:39.858" v="5426" actId="14100"/>
          <ac:graphicFrameMkLst>
            <pc:docMk/>
            <pc:sldMk cId="2333685564" sldId="267"/>
            <ac:graphicFrameMk id="6" creationId="{24673337-719A-7D25-1BB4-50C27C795C5C}"/>
          </ac:graphicFrameMkLst>
        </pc:graphicFrameChg>
      </pc:sldChg>
      <pc:sldChg chg="addSp delSp modSp new mod setBg">
        <pc:chgData name="Henrique Gallan Vila" userId="e24c5c5019afc771" providerId="LiveId" clId="{2A4A3720-2094-4F1D-B83F-F47F4EA69EF8}" dt="2025-08-22T21:41:24.769" v="5399" actId="1076"/>
        <pc:sldMkLst>
          <pc:docMk/>
          <pc:sldMk cId="1354819209" sldId="268"/>
        </pc:sldMkLst>
        <pc:spChg chg="add del mod">
          <ac:chgData name="Henrique Gallan Vila" userId="e24c5c5019afc771" providerId="LiveId" clId="{2A4A3720-2094-4F1D-B83F-F47F4EA69EF8}" dt="2025-08-22T21:41:24.769" v="5399" actId="1076"/>
          <ac:spMkLst>
            <pc:docMk/>
            <pc:sldMk cId="1354819209" sldId="268"/>
            <ac:spMk id="2" creationId="{6213A069-C5B8-FB9E-B70F-5F7E504B128A}"/>
          </ac:spMkLst>
        </pc:spChg>
        <pc:spChg chg="mod">
          <ac:chgData name="Henrique Gallan Vila" userId="e24c5c5019afc771" providerId="LiveId" clId="{2A4A3720-2094-4F1D-B83F-F47F4EA69EF8}" dt="2025-08-22T21:39:46.993" v="5377" actId="27636"/>
          <ac:spMkLst>
            <pc:docMk/>
            <pc:sldMk cId="1354819209" sldId="268"/>
            <ac:spMk id="3" creationId="{FA646AF0-791A-5C3B-78EE-AD30C5F99606}"/>
          </ac:spMkLst>
        </pc:spChg>
        <pc:spChg chg="add del">
          <ac:chgData name="Henrique Gallan Vila" userId="e24c5c5019afc771" providerId="LiveId" clId="{2A4A3720-2094-4F1D-B83F-F47F4EA69EF8}" dt="2025-08-22T21:39:35.112" v="5370" actId="26606"/>
          <ac:spMkLst>
            <pc:docMk/>
            <pc:sldMk cId="1354819209" sldId="268"/>
            <ac:spMk id="9" creationId="{9F7D5CDA-D291-4307-BF55-1381FED29634}"/>
          </ac:spMkLst>
        </pc:spChg>
        <pc:spChg chg="add">
          <ac:chgData name="Henrique Gallan Vila" userId="e24c5c5019afc771" providerId="LiveId" clId="{2A4A3720-2094-4F1D-B83F-F47F4EA69EF8}" dt="2025-08-22T21:39:35.112" v="5370" actId="26606"/>
          <ac:spMkLst>
            <pc:docMk/>
            <pc:sldMk cId="1354819209" sldId="268"/>
            <ac:spMk id="14" creationId="{9F7D5CDA-D291-4307-BF55-1381FED29634}"/>
          </ac:spMkLst>
        </pc:spChg>
        <pc:picChg chg="add mod">
          <ac:chgData name="Henrique Gallan Vila" userId="e24c5c5019afc771" providerId="LiveId" clId="{2A4A3720-2094-4F1D-B83F-F47F4EA69EF8}" dt="2025-08-22T21:39:35.112" v="5370" actId="26606"/>
          <ac:picMkLst>
            <pc:docMk/>
            <pc:sldMk cId="1354819209" sldId="268"/>
            <ac:picMk id="5" creationId="{18F24B88-C894-6924-DC31-4CB3BFB62CF5}"/>
          </ac:picMkLst>
        </pc:picChg>
      </pc:sldChg>
      <pc:sldChg chg="addSp delSp modSp new mod setBg">
        <pc:chgData name="Henrique Gallan Vila" userId="e24c5c5019afc771" providerId="LiveId" clId="{2A4A3720-2094-4F1D-B83F-F47F4EA69EF8}" dt="2025-08-22T21:43:56.405" v="5428" actId="26606"/>
        <pc:sldMkLst>
          <pc:docMk/>
          <pc:sldMk cId="3373414294" sldId="269"/>
        </pc:sldMkLst>
        <pc:spChg chg="add mod">
          <ac:chgData name="Henrique Gallan Vila" userId="e24c5c5019afc771" providerId="LiveId" clId="{2A4A3720-2094-4F1D-B83F-F47F4EA69EF8}" dt="2025-08-22T21:43:56.405" v="5428" actId="26606"/>
          <ac:spMkLst>
            <pc:docMk/>
            <pc:sldMk cId="3373414294" sldId="269"/>
            <ac:spMk id="4" creationId="{9D4E53A5-9D8D-E15B-9BA7-BB8E0A2FDFC0}"/>
          </ac:spMkLst>
        </pc:spChg>
        <pc:spChg chg="add mod">
          <ac:chgData name="Henrique Gallan Vila" userId="e24c5c5019afc771" providerId="LiveId" clId="{2A4A3720-2094-4F1D-B83F-F47F4EA69EF8}" dt="2025-08-22T21:43:56.405" v="5428" actId="26606"/>
          <ac:spMkLst>
            <pc:docMk/>
            <pc:sldMk cId="3373414294" sldId="269"/>
            <ac:spMk id="5" creationId="{F9493D83-321A-660F-CEAE-35053DA8D488}"/>
          </ac:spMkLst>
        </pc:spChg>
        <pc:spChg chg="add">
          <ac:chgData name="Henrique Gallan Vila" userId="e24c5c5019afc771" providerId="LiveId" clId="{2A4A3720-2094-4F1D-B83F-F47F4EA69EF8}" dt="2025-08-22T21:43:56.405" v="5428" actId="26606"/>
          <ac:spMkLst>
            <pc:docMk/>
            <pc:sldMk cId="3373414294" sldId="269"/>
            <ac:spMk id="10" creationId="{DEE2AD96-B495-4E06-9291-B71706F728CB}"/>
          </ac:spMkLst>
        </pc:spChg>
        <pc:spChg chg="add">
          <ac:chgData name="Henrique Gallan Vila" userId="e24c5c5019afc771" providerId="LiveId" clId="{2A4A3720-2094-4F1D-B83F-F47F4EA69EF8}" dt="2025-08-22T21:43:56.405" v="5428" actId="26606"/>
          <ac:spMkLst>
            <pc:docMk/>
            <pc:sldMk cId="3373414294" sldId="269"/>
            <ac:spMk id="12" creationId="{53CF6D67-C5A8-4ADD-9E8E-1E38CA1D3166}"/>
          </ac:spMkLst>
        </pc:spChg>
        <pc:spChg chg="add">
          <ac:chgData name="Henrique Gallan Vila" userId="e24c5c5019afc771" providerId="LiveId" clId="{2A4A3720-2094-4F1D-B83F-F47F4EA69EF8}" dt="2025-08-22T21:43:56.405" v="5428" actId="26606"/>
          <ac:spMkLst>
            <pc:docMk/>
            <pc:sldMk cId="3373414294" sldId="269"/>
            <ac:spMk id="14" creationId="{86909FA0-B515-4681-B7A8-FA281D133B94}"/>
          </ac:spMkLst>
        </pc:spChg>
        <pc:spChg chg="add">
          <ac:chgData name="Henrique Gallan Vila" userId="e24c5c5019afc771" providerId="LiveId" clId="{2A4A3720-2094-4F1D-B83F-F47F4EA69EF8}" dt="2025-08-22T21:43:56.405" v="5428" actId="26606"/>
          <ac:spMkLst>
            <pc:docMk/>
            <pc:sldMk cId="3373414294" sldId="269"/>
            <ac:spMk id="16" creationId="{21C9FE86-FCC3-4A31-AA1C-C882262B7FE7}"/>
          </ac:spMkLst>
        </pc:spChg>
        <pc:spChg chg="add">
          <ac:chgData name="Henrique Gallan Vila" userId="e24c5c5019afc771" providerId="LiveId" clId="{2A4A3720-2094-4F1D-B83F-F47F4EA69EF8}" dt="2025-08-22T21:43:56.405" v="5428" actId="26606"/>
          <ac:spMkLst>
            <pc:docMk/>
            <pc:sldMk cId="3373414294" sldId="269"/>
            <ac:spMk id="18" creationId="{7D96243B-ECED-4B71-8E06-AE9A285EAD20}"/>
          </ac:spMkLst>
        </pc:spChg>
        <pc:spChg chg="add">
          <ac:chgData name="Henrique Gallan Vila" userId="e24c5c5019afc771" providerId="LiveId" clId="{2A4A3720-2094-4F1D-B83F-F47F4EA69EF8}" dt="2025-08-22T21:43:56.405" v="5428" actId="26606"/>
          <ac:spMkLst>
            <pc:docMk/>
            <pc:sldMk cId="3373414294" sldId="269"/>
            <ac:spMk id="20" creationId="{A09989E4-EFDC-4A90-A633-E0525FB4139E}"/>
          </ac:spMkLst>
        </pc:spChg>
      </pc:sldChg>
      <pc:sldChg chg="addSp modSp add mod setBg">
        <pc:chgData name="Henrique Gallan Vila" userId="e24c5c5019afc771" providerId="LiveId" clId="{2A4A3720-2094-4F1D-B83F-F47F4EA69EF8}" dt="2025-08-22T21:43:58.957" v="5429" actId="26606"/>
        <pc:sldMkLst>
          <pc:docMk/>
          <pc:sldMk cId="594495718" sldId="270"/>
        </pc:sldMkLst>
        <pc:spChg chg="mod">
          <ac:chgData name="Henrique Gallan Vila" userId="e24c5c5019afc771" providerId="LiveId" clId="{2A4A3720-2094-4F1D-B83F-F47F4EA69EF8}" dt="2025-08-22T21:43:58.957" v="5429" actId="26606"/>
          <ac:spMkLst>
            <pc:docMk/>
            <pc:sldMk cId="594495718" sldId="270"/>
            <ac:spMk id="4" creationId="{B2442961-7BAA-BB74-1F34-AF0122C3F292}"/>
          </ac:spMkLst>
        </pc:spChg>
        <pc:spChg chg="mod">
          <ac:chgData name="Henrique Gallan Vila" userId="e24c5c5019afc771" providerId="LiveId" clId="{2A4A3720-2094-4F1D-B83F-F47F4EA69EF8}" dt="2025-08-22T21:43:58.957" v="5429" actId="26606"/>
          <ac:spMkLst>
            <pc:docMk/>
            <pc:sldMk cId="594495718" sldId="270"/>
            <ac:spMk id="5" creationId="{174F86D8-7540-7AF3-DE31-F99A36110804}"/>
          </ac:spMkLst>
        </pc:spChg>
        <pc:spChg chg="add">
          <ac:chgData name="Henrique Gallan Vila" userId="e24c5c5019afc771" providerId="LiveId" clId="{2A4A3720-2094-4F1D-B83F-F47F4EA69EF8}" dt="2025-08-22T21:43:58.957" v="5429" actId="26606"/>
          <ac:spMkLst>
            <pc:docMk/>
            <pc:sldMk cId="594495718" sldId="270"/>
            <ac:spMk id="10" creationId="{DEE2AD96-B495-4E06-9291-B71706F728CB}"/>
          </ac:spMkLst>
        </pc:spChg>
        <pc:spChg chg="add">
          <ac:chgData name="Henrique Gallan Vila" userId="e24c5c5019afc771" providerId="LiveId" clId="{2A4A3720-2094-4F1D-B83F-F47F4EA69EF8}" dt="2025-08-22T21:43:58.957" v="5429" actId="26606"/>
          <ac:spMkLst>
            <pc:docMk/>
            <pc:sldMk cId="594495718" sldId="270"/>
            <ac:spMk id="12" creationId="{53CF6D67-C5A8-4ADD-9E8E-1E38CA1D3166}"/>
          </ac:spMkLst>
        </pc:spChg>
        <pc:spChg chg="add">
          <ac:chgData name="Henrique Gallan Vila" userId="e24c5c5019afc771" providerId="LiveId" clId="{2A4A3720-2094-4F1D-B83F-F47F4EA69EF8}" dt="2025-08-22T21:43:58.957" v="5429" actId="26606"/>
          <ac:spMkLst>
            <pc:docMk/>
            <pc:sldMk cId="594495718" sldId="270"/>
            <ac:spMk id="14" creationId="{86909FA0-B515-4681-B7A8-FA281D133B94}"/>
          </ac:spMkLst>
        </pc:spChg>
        <pc:spChg chg="add">
          <ac:chgData name="Henrique Gallan Vila" userId="e24c5c5019afc771" providerId="LiveId" clId="{2A4A3720-2094-4F1D-B83F-F47F4EA69EF8}" dt="2025-08-22T21:43:58.957" v="5429" actId="26606"/>
          <ac:spMkLst>
            <pc:docMk/>
            <pc:sldMk cId="594495718" sldId="270"/>
            <ac:spMk id="16" creationId="{21C9FE86-FCC3-4A31-AA1C-C882262B7FE7}"/>
          </ac:spMkLst>
        </pc:spChg>
        <pc:spChg chg="add">
          <ac:chgData name="Henrique Gallan Vila" userId="e24c5c5019afc771" providerId="LiveId" clId="{2A4A3720-2094-4F1D-B83F-F47F4EA69EF8}" dt="2025-08-22T21:43:58.957" v="5429" actId="26606"/>
          <ac:spMkLst>
            <pc:docMk/>
            <pc:sldMk cId="594495718" sldId="270"/>
            <ac:spMk id="18" creationId="{7D96243B-ECED-4B71-8E06-AE9A285EAD20}"/>
          </ac:spMkLst>
        </pc:spChg>
        <pc:spChg chg="add">
          <ac:chgData name="Henrique Gallan Vila" userId="e24c5c5019afc771" providerId="LiveId" clId="{2A4A3720-2094-4F1D-B83F-F47F4EA69EF8}" dt="2025-08-22T21:43:58.957" v="5429" actId="26606"/>
          <ac:spMkLst>
            <pc:docMk/>
            <pc:sldMk cId="594495718" sldId="270"/>
            <ac:spMk id="20" creationId="{A09989E4-EFDC-4A90-A633-E0525FB4139E}"/>
          </ac:spMkLst>
        </pc:spChg>
      </pc:sldChg>
      <pc:sldChg chg="addSp modSp add mod setBg">
        <pc:chgData name="Henrique Gallan Vila" userId="e24c5c5019afc771" providerId="LiveId" clId="{2A4A3720-2094-4F1D-B83F-F47F4EA69EF8}" dt="2025-08-22T21:44:01.378" v="5430" actId="26606"/>
        <pc:sldMkLst>
          <pc:docMk/>
          <pc:sldMk cId="648948158" sldId="271"/>
        </pc:sldMkLst>
        <pc:spChg chg="mod">
          <ac:chgData name="Henrique Gallan Vila" userId="e24c5c5019afc771" providerId="LiveId" clId="{2A4A3720-2094-4F1D-B83F-F47F4EA69EF8}" dt="2025-08-22T21:44:01.378" v="5430" actId="26606"/>
          <ac:spMkLst>
            <pc:docMk/>
            <pc:sldMk cId="648948158" sldId="271"/>
            <ac:spMk id="4" creationId="{5A536C30-DEE5-65CF-2140-B6E658A2E089}"/>
          </ac:spMkLst>
        </pc:spChg>
        <pc:spChg chg="mod">
          <ac:chgData name="Henrique Gallan Vila" userId="e24c5c5019afc771" providerId="LiveId" clId="{2A4A3720-2094-4F1D-B83F-F47F4EA69EF8}" dt="2025-08-22T21:44:01.378" v="5430" actId="26606"/>
          <ac:spMkLst>
            <pc:docMk/>
            <pc:sldMk cId="648948158" sldId="271"/>
            <ac:spMk id="5" creationId="{D2BD8EBA-E13C-6711-2ECE-6A70353ABE3E}"/>
          </ac:spMkLst>
        </pc:spChg>
        <pc:spChg chg="add">
          <ac:chgData name="Henrique Gallan Vila" userId="e24c5c5019afc771" providerId="LiveId" clId="{2A4A3720-2094-4F1D-B83F-F47F4EA69EF8}" dt="2025-08-22T21:44:01.378" v="5430" actId="26606"/>
          <ac:spMkLst>
            <pc:docMk/>
            <pc:sldMk cId="648948158" sldId="271"/>
            <ac:spMk id="10" creationId="{DEE2AD96-B495-4E06-9291-B71706F728CB}"/>
          </ac:spMkLst>
        </pc:spChg>
        <pc:spChg chg="add">
          <ac:chgData name="Henrique Gallan Vila" userId="e24c5c5019afc771" providerId="LiveId" clId="{2A4A3720-2094-4F1D-B83F-F47F4EA69EF8}" dt="2025-08-22T21:44:01.378" v="5430" actId="26606"/>
          <ac:spMkLst>
            <pc:docMk/>
            <pc:sldMk cId="648948158" sldId="271"/>
            <ac:spMk id="12" creationId="{53CF6D67-C5A8-4ADD-9E8E-1E38CA1D3166}"/>
          </ac:spMkLst>
        </pc:spChg>
        <pc:spChg chg="add">
          <ac:chgData name="Henrique Gallan Vila" userId="e24c5c5019afc771" providerId="LiveId" clId="{2A4A3720-2094-4F1D-B83F-F47F4EA69EF8}" dt="2025-08-22T21:44:01.378" v="5430" actId="26606"/>
          <ac:spMkLst>
            <pc:docMk/>
            <pc:sldMk cId="648948158" sldId="271"/>
            <ac:spMk id="14" creationId="{86909FA0-B515-4681-B7A8-FA281D133B94}"/>
          </ac:spMkLst>
        </pc:spChg>
        <pc:spChg chg="add">
          <ac:chgData name="Henrique Gallan Vila" userId="e24c5c5019afc771" providerId="LiveId" clId="{2A4A3720-2094-4F1D-B83F-F47F4EA69EF8}" dt="2025-08-22T21:44:01.378" v="5430" actId="26606"/>
          <ac:spMkLst>
            <pc:docMk/>
            <pc:sldMk cId="648948158" sldId="271"/>
            <ac:spMk id="16" creationId="{21C9FE86-FCC3-4A31-AA1C-C882262B7FE7}"/>
          </ac:spMkLst>
        </pc:spChg>
        <pc:spChg chg="add">
          <ac:chgData name="Henrique Gallan Vila" userId="e24c5c5019afc771" providerId="LiveId" clId="{2A4A3720-2094-4F1D-B83F-F47F4EA69EF8}" dt="2025-08-22T21:44:01.378" v="5430" actId="26606"/>
          <ac:spMkLst>
            <pc:docMk/>
            <pc:sldMk cId="648948158" sldId="271"/>
            <ac:spMk id="18" creationId="{7D96243B-ECED-4B71-8E06-AE9A285EAD20}"/>
          </ac:spMkLst>
        </pc:spChg>
        <pc:spChg chg="add">
          <ac:chgData name="Henrique Gallan Vila" userId="e24c5c5019afc771" providerId="LiveId" clId="{2A4A3720-2094-4F1D-B83F-F47F4EA69EF8}" dt="2025-08-22T21:44:01.378" v="5430" actId="26606"/>
          <ac:spMkLst>
            <pc:docMk/>
            <pc:sldMk cId="648948158" sldId="271"/>
            <ac:spMk id="20" creationId="{A09989E4-EFDC-4A90-A633-E0525FB4139E}"/>
          </ac:spMkLst>
        </pc:spChg>
      </pc:sldChg>
      <pc:sldChg chg="addSp delSp modSp new mod setBg setClrOvrMap">
        <pc:chgData name="Henrique Gallan Vila" userId="e24c5c5019afc771" providerId="LiveId" clId="{2A4A3720-2094-4F1D-B83F-F47F4EA69EF8}" dt="2025-08-22T21:41:47.882" v="5404" actId="14100"/>
        <pc:sldMkLst>
          <pc:docMk/>
          <pc:sldMk cId="2499839242" sldId="272"/>
        </pc:sldMkLst>
        <pc:spChg chg="del mod">
          <ac:chgData name="Henrique Gallan Vila" userId="e24c5c5019afc771" providerId="LiveId" clId="{2A4A3720-2094-4F1D-B83F-F47F4EA69EF8}" dt="2025-08-22T21:39:56.314" v="5378" actId="26606"/>
          <ac:spMkLst>
            <pc:docMk/>
            <pc:sldMk cId="2499839242" sldId="272"/>
            <ac:spMk id="3" creationId="{7E9605B3-3BC2-0F2C-3B75-168DED44219B}"/>
          </ac:spMkLst>
        </pc:spChg>
        <pc:spChg chg="add del mod">
          <ac:chgData name="Henrique Gallan Vila" userId="e24c5c5019afc771" providerId="LiveId" clId="{2A4A3720-2094-4F1D-B83F-F47F4EA69EF8}" dt="2025-08-22T21:41:28.068" v="5400" actId="478"/>
          <ac:spMkLst>
            <pc:docMk/>
            <pc:sldMk cId="2499839242" sldId="272"/>
            <ac:spMk id="4" creationId="{DEF0C892-7E0D-0D49-18BA-CE69537C2417}"/>
          </ac:spMkLst>
        </pc:spChg>
        <pc:spChg chg="add del mod">
          <ac:chgData name="Henrique Gallan Vila" userId="e24c5c5019afc771" providerId="LiveId" clId="{2A4A3720-2094-4F1D-B83F-F47F4EA69EF8}" dt="2025-08-22T21:41:33.347" v="5401" actId="478"/>
          <ac:spMkLst>
            <pc:docMk/>
            <pc:sldMk cId="2499839242" sldId="272"/>
            <ac:spMk id="5" creationId="{53775291-8201-AB57-6DF0-7C02341597AF}"/>
          </ac:spMkLst>
        </pc:spChg>
        <pc:spChg chg="add del">
          <ac:chgData name="Henrique Gallan Vila" userId="e24c5c5019afc771" providerId="LiveId" clId="{2A4A3720-2094-4F1D-B83F-F47F4EA69EF8}" dt="2025-08-22T21:41:43.110" v="5403" actId="26606"/>
          <ac:spMkLst>
            <pc:docMk/>
            <pc:sldMk cId="2499839242" sldId="272"/>
            <ac:spMk id="11" creationId="{D1D34770-47A8-402C-AF23-2B653F2D88C1}"/>
          </ac:spMkLst>
        </pc:spChg>
        <pc:graphicFrameChg chg="add mod modGraphic">
          <ac:chgData name="Henrique Gallan Vila" userId="e24c5c5019afc771" providerId="LiveId" clId="{2A4A3720-2094-4F1D-B83F-F47F4EA69EF8}" dt="2025-08-22T21:41:47.882" v="5404" actId="14100"/>
          <ac:graphicFrameMkLst>
            <pc:docMk/>
            <pc:sldMk cId="2499839242" sldId="272"/>
            <ac:graphicFrameMk id="6" creationId="{A3752E0E-6B6C-0A01-A14A-A86A6411DB08}"/>
          </ac:graphicFrameMkLst>
        </pc:graphicFrameChg>
        <pc:picChg chg="add mod">
          <ac:chgData name="Henrique Gallan Vila" userId="e24c5c5019afc771" providerId="LiveId" clId="{2A4A3720-2094-4F1D-B83F-F47F4EA69EF8}" dt="2025-08-22T21:41:43.110" v="5403" actId="26606"/>
          <ac:picMkLst>
            <pc:docMk/>
            <pc:sldMk cId="2499839242" sldId="272"/>
            <ac:picMk id="7" creationId="{706F92E4-8BD8-4CE4-A3CB-75DA2C4A5A16}"/>
          </ac:picMkLst>
        </pc:picChg>
      </pc:sldChg>
      <pc:sldChg chg="addSp delSp modSp new mod setBg setClrOvrMap">
        <pc:chgData name="Henrique Gallan Vila" userId="e24c5c5019afc771" providerId="LiveId" clId="{2A4A3720-2094-4F1D-B83F-F47F4EA69EF8}" dt="2025-08-22T21:42:02.209" v="5409" actId="14100"/>
        <pc:sldMkLst>
          <pc:docMk/>
          <pc:sldMk cId="3974957933" sldId="273"/>
        </pc:sldMkLst>
        <pc:spChg chg="del mod">
          <ac:chgData name="Henrique Gallan Vila" userId="e24c5c5019afc771" providerId="LiveId" clId="{2A4A3720-2094-4F1D-B83F-F47F4EA69EF8}" dt="2025-08-22T21:40:50.533" v="5393" actId="26606"/>
          <ac:spMkLst>
            <pc:docMk/>
            <pc:sldMk cId="3974957933" sldId="273"/>
            <ac:spMk id="3" creationId="{BA50B641-EA10-1E2D-DD19-50D2EFA879F1}"/>
          </ac:spMkLst>
        </pc:spChg>
        <pc:spChg chg="add del mod">
          <ac:chgData name="Henrique Gallan Vila" userId="e24c5c5019afc771" providerId="LiveId" clId="{2A4A3720-2094-4F1D-B83F-F47F4EA69EF8}" dt="2025-08-22T21:41:53.106" v="5406" actId="478"/>
          <ac:spMkLst>
            <pc:docMk/>
            <pc:sldMk cId="3974957933" sldId="273"/>
            <ac:spMk id="4" creationId="{5561F2DA-4274-B50D-74F0-6417646E35CD}"/>
          </ac:spMkLst>
        </pc:spChg>
        <pc:spChg chg="add del mod">
          <ac:chgData name="Henrique Gallan Vila" userId="e24c5c5019afc771" providerId="LiveId" clId="{2A4A3720-2094-4F1D-B83F-F47F4EA69EF8}" dt="2025-08-22T21:41:55.308" v="5407" actId="478"/>
          <ac:spMkLst>
            <pc:docMk/>
            <pc:sldMk cId="3974957933" sldId="273"/>
            <ac:spMk id="5" creationId="{81D5A575-C42C-225F-5F7F-A8CD9B75BEDB}"/>
          </ac:spMkLst>
        </pc:spChg>
        <pc:spChg chg="add del">
          <ac:chgData name="Henrique Gallan Vila" userId="e24c5c5019afc771" providerId="LiveId" clId="{2A4A3720-2094-4F1D-B83F-F47F4EA69EF8}" dt="2025-08-22T21:41:58.937" v="5408" actId="26606"/>
          <ac:spMkLst>
            <pc:docMk/>
            <pc:sldMk cId="3974957933" sldId="273"/>
            <ac:spMk id="11" creationId="{D1D34770-47A8-402C-AF23-2B653F2D88C1}"/>
          </ac:spMkLst>
        </pc:spChg>
        <pc:graphicFrameChg chg="add mod modGraphic">
          <ac:chgData name="Henrique Gallan Vila" userId="e24c5c5019afc771" providerId="LiveId" clId="{2A4A3720-2094-4F1D-B83F-F47F4EA69EF8}" dt="2025-08-22T21:42:02.209" v="5409" actId="14100"/>
          <ac:graphicFrameMkLst>
            <pc:docMk/>
            <pc:sldMk cId="3974957933" sldId="273"/>
            <ac:graphicFrameMk id="6" creationId="{91044CF3-58EC-B50B-B16C-DF8864F35B12}"/>
          </ac:graphicFrameMkLst>
        </pc:graphicFrameChg>
        <pc:picChg chg="add mod">
          <ac:chgData name="Henrique Gallan Vila" userId="e24c5c5019afc771" providerId="LiveId" clId="{2A4A3720-2094-4F1D-B83F-F47F4EA69EF8}" dt="2025-08-22T21:41:58.937" v="5408" actId="26606"/>
          <ac:picMkLst>
            <pc:docMk/>
            <pc:sldMk cId="3974957933" sldId="273"/>
            <ac:picMk id="7" creationId="{85CDF6CE-026B-2D6D-CACD-DB3EBF808096}"/>
          </ac:picMkLst>
        </pc:picChg>
      </pc:sldChg>
      <pc:sldChg chg="addSp delSp modSp add mod setBg">
        <pc:chgData name="Henrique Gallan Vila" userId="e24c5c5019afc771" providerId="LiveId" clId="{2A4A3720-2094-4F1D-B83F-F47F4EA69EF8}" dt="2025-08-22T21:42:37.748" v="5413" actId="26606"/>
        <pc:sldMkLst>
          <pc:docMk/>
          <pc:sldMk cId="445514627" sldId="274"/>
        </pc:sldMkLst>
        <pc:spChg chg="add del mod">
          <ac:chgData name="Henrique Gallan Vila" userId="e24c5c5019afc771" providerId="LiveId" clId="{2A4A3720-2094-4F1D-B83F-F47F4EA69EF8}" dt="2025-08-22T21:42:19.988" v="5411" actId="478"/>
          <ac:spMkLst>
            <pc:docMk/>
            <pc:sldMk cId="445514627" sldId="274"/>
            <ac:spMk id="2" creationId="{68272A09-31FA-2D51-D557-E0E9B3802569}"/>
          </ac:spMkLst>
        </pc:spChg>
        <pc:spChg chg="mod ord">
          <ac:chgData name="Henrique Gallan Vila" userId="e24c5c5019afc771" providerId="LiveId" clId="{2A4A3720-2094-4F1D-B83F-F47F4EA69EF8}" dt="2025-08-22T21:41:12.248" v="5398" actId="26606"/>
          <ac:spMkLst>
            <pc:docMk/>
            <pc:sldMk cId="445514627" sldId="274"/>
            <ac:spMk id="3" creationId="{C4A1A3CE-5313-A655-A42B-60A69DDAD7B5}"/>
          </ac:spMkLst>
        </pc:spChg>
        <pc:spChg chg="add del mod">
          <ac:chgData name="Henrique Gallan Vila" userId="e24c5c5019afc771" providerId="LiveId" clId="{2A4A3720-2094-4F1D-B83F-F47F4EA69EF8}" dt="2025-08-22T21:42:31.371" v="5412" actId="478"/>
          <ac:spMkLst>
            <pc:docMk/>
            <pc:sldMk cId="445514627" sldId="274"/>
            <ac:spMk id="5" creationId="{1CD61176-E4D2-302C-55E2-40E6E22AC2A2}"/>
          </ac:spMkLst>
        </pc:spChg>
        <pc:spChg chg="add del">
          <ac:chgData name="Henrique Gallan Vila" userId="e24c5c5019afc771" providerId="LiveId" clId="{2A4A3720-2094-4F1D-B83F-F47F4EA69EF8}" dt="2025-08-22T21:42:09.189" v="5410" actId="26606"/>
          <ac:spMkLst>
            <pc:docMk/>
            <pc:sldMk cId="445514627" sldId="274"/>
            <ac:spMk id="8" creationId="{09588DA8-065E-4F6F-8EFD-43104AB2E0CF}"/>
          </ac:spMkLst>
        </pc:spChg>
        <pc:spChg chg="add del">
          <ac:chgData name="Henrique Gallan Vila" userId="e24c5c5019afc771" providerId="LiveId" clId="{2A4A3720-2094-4F1D-B83F-F47F4EA69EF8}" dt="2025-08-22T21:42:09.189" v="5410" actId="26606"/>
          <ac:spMkLst>
            <pc:docMk/>
            <pc:sldMk cId="445514627" sldId="274"/>
            <ac:spMk id="10" creationId="{C4285719-470E-454C-AF62-8323075F1F5B}"/>
          </ac:spMkLst>
        </pc:spChg>
        <pc:spChg chg="add">
          <ac:chgData name="Henrique Gallan Vila" userId="e24c5c5019afc771" providerId="LiveId" clId="{2A4A3720-2094-4F1D-B83F-F47F4EA69EF8}" dt="2025-08-22T21:41:12.248" v="5398" actId="26606"/>
          <ac:spMkLst>
            <pc:docMk/>
            <pc:sldMk cId="445514627" sldId="274"/>
            <ac:spMk id="12" creationId="{CD9FE4EF-C4D8-49A0-B2FF-81D8DB7D8A24}"/>
          </ac:spMkLst>
        </pc:spChg>
        <pc:spChg chg="add">
          <ac:chgData name="Henrique Gallan Vila" userId="e24c5c5019afc771" providerId="LiveId" clId="{2A4A3720-2094-4F1D-B83F-F47F4EA69EF8}" dt="2025-08-22T21:41:12.248" v="5398" actId="26606"/>
          <ac:spMkLst>
            <pc:docMk/>
            <pc:sldMk cId="445514627" sldId="274"/>
            <ac:spMk id="14" creationId="{4300840D-0A0B-4512-BACA-B439D5B9C57C}"/>
          </ac:spMkLst>
        </pc:spChg>
        <pc:spChg chg="add del">
          <ac:chgData name="Henrique Gallan Vila" userId="e24c5c5019afc771" providerId="LiveId" clId="{2A4A3720-2094-4F1D-B83F-F47F4EA69EF8}" dt="2025-08-22T21:42:09.189" v="5410" actId="26606"/>
          <ac:spMkLst>
            <pc:docMk/>
            <pc:sldMk cId="445514627" sldId="274"/>
            <ac:spMk id="16" creationId="{D2B78728-A580-49A7-84F9-6EF6F583ADE0}"/>
          </ac:spMkLst>
        </pc:spChg>
        <pc:spChg chg="add del">
          <ac:chgData name="Henrique Gallan Vila" userId="e24c5c5019afc771" providerId="LiveId" clId="{2A4A3720-2094-4F1D-B83F-F47F4EA69EF8}" dt="2025-08-22T21:42:09.189" v="5410" actId="26606"/>
          <ac:spMkLst>
            <pc:docMk/>
            <pc:sldMk cId="445514627" sldId="274"/>
            <ac:spMk id="18" creationId="{38FAA1A1-D861-433F-88FA-1E9D6FD31D11}"/>
          </ac:spMkLst>
        </pc:spChg>
        <pc:spChg chg="add del">
          <ac:chgData name="Henrique Gallan Vila" userId="e24c5c5019afc771" providerId="LiveId" clId="{2A4A3720-2094-4F1D-B83F-F47F4EA69EF8}" dt="2025-08-22T21:42:09.189" v="5410" actId="26606"/>
          <ac:spMkLst>
            <pc:docMk/>
            <pc:sldMk cId="445514627" sldId="274"/>
            <ac:spMk id="20" creationId="{8D71EDA1-87BF-4D5D-AB79-F346FD19278A}"/>
          </ac:spMkLst>
        </pc:spChg>
        <pc:spChg chg="add del">
          <ac:chgData name="Henrique Gallan Vila" userId="e24c5c5019afc771" providerId="LiveId" clId="{2A4A3720-2094-4F1D-B83F-F47F4EA69EF8}" dt="2025-08-22T21:42:37.748" v="5413" actId="26606"/>
          <ac:spMkLst>
            <pc:docMk/>
            <pc:sldMk cId="445514627" sldId="274"/>
            <ac:spMk id="25" creationId="{09588DA8-065E-4F6F-8EFD-43104AB2E0CF}"/>
          </ac:spMkLst>
        </pc:spChg>
        <pc:spChg chg="add del">
          <ac:chgData name="Henrique Gallan Vila" userId="e24c5c5019afc771" providerId="LiveId" clId="{2A4A3720-2094-4F1D-B83F-F47F4EA69EF8}" dt="2025-08-22T21:42:37.748" v="5413" actId="26606"/>
          <ac:spMkLst>
            <pc:docMk/>
            <pc:sldMk cId="445514627" sldId="274"/>
            <ac:spMk id="27" creationId="{C4285719-470E-454C-AF62-8323075F1F5B}"/>
          </ac:spMkLst>
        </pc:spChg>
        <pc:spChg chg="add del">
          <ac:chgData name="Henrique Gallan Vila" userId="e24c5c5019afc771" providerId="LiveId" clId="{2A4A3720-2094-4F1D-B83F-F47F4EA69EF8}" dt="2025-08-22T21:42:37.748" v="5413" actId="26606"/>
          <ac:spMkLst>
            <pc:docMk/>
            <pc:sldMk cId="445514627" sldId="274"/>
            <ac:spMk id="29" creationId="{CD9FE4EF-C4D8-49A0-B2FF-81D8DB7D8A24}"/>
          </ac:spMkLst>
        </pc:spChg>
        <pc:spChg chg="add">
          <ac:chgData name="Henrique Gallan Vila" userId="e24c5c5019afc771" providerId="LiveId" clId="{2A4A3720-2094-4F1D-B83F-F47F4EA69EF8}" dt="2025-08-22T21:42:09.189" v="5410" actId="26606"/>
          <ac:spMkLst>
            <pc:docMk/>
            <pc:sldMk cId="445514627" sldId="274"/>
            <ac:spMk id="33" creationId="{D2B78728-A580-49A7-84F9-6EF6F583ADE0}"/>
          </ac:spMkLst>
        </pc:spChg>
        <pc:spChg chg="add del">
          <ac:chgData name="Henrique Gallan Vila" userId="e24c5c5019afc771" providerId="LiveId" clId="{2A4A3720-2094-4F1D-B83F-F47F4EA69EF8}" dt="2025-08-22T21:42:37.748" v="5413" actId="26606"/>
          <ac:spMkLst>
            <pc:docMk/>
            <pc:sldMk cId="445514627" sldId="274"/>
            <ac:spMk id="37" creationId="{8D71EDA1-87BF-4D5D-AB79-F346FD19278A}"/>
          </ac:spMkLst>
        </pc:spChg>
        <pc:spChg chg="add">
          <ac:chgData name="Henrique Gallan Vila" userId="e24c5c5019afc771" providerId="LiveId" clId="{2A4A3720-2094-4F1D-B83F-F47F4EA69EF8}" dt="2025-08-22T21:42:37.748" v="5413" actId="26606"/>
          <ac:spMkLst>
            <pc:docMk/>
            <pc:sldMk cId="445514627" sldId="274"/>
            <ac:spMk id="42" creationId="{09588DA8-065E-4F6F-8EFD-43104AB2E0CF}"/>
          </ac:spMkLst>
        </pc:spChg>
        <pc:spChg chg="add">
          <ac:chgData name="Henrique Gallan Vila" userId="e24c5c5019afc771" providerId="LiveId" clId="{2A4A3720-2094-4F1D-B83F-F47F4EA69EF8}" dt="2025-08-22T21:42:37.748" v="5413" actId="26606"/>
          <ac:spMkLst>
            <pc:docMk/>
            <pc:sldMk cId="445514627" sldId="274"/>
            <ac:spMk id="44" creationId="{C4285719-470E-454C-AF62-8323075F1F5B}"/>
          </ac:spMkLst>
        </pc:spChg>
        <pc:spChg chg="add">
          <ac:chgData name="Henrique Gallan Vila" userId="e24c5c5019afc771" providerId="LiveId" clId="{2A4A3720-2094-4F1D-B83F-F47F4EA69EF8}" dt="2025-08-22T21:42:37.748" v="5413" actId="26606"/>
          <ac:spMkLst>
            <pc:docMk/>
            <pc:sldMk cId="445514627" sldId="274"/>
            <ac:spMk id="48" creationId="{4300840D-0A0B-4512-BACA-B439D5B9C57C}"/>
          </ac:spMkLst>
        </pc:spChg>
        <pc:spChg chg="add">
          <ac:chgData name="Henrique Gallan Vila" userId="e24c5c5019afc771" providerId="LiveId" clId="{2A4A3720-2094-4F1D-B83F-F47F4EA69EF8}" dt="2025-08-22T21:42:37.748" v="5413" actId="26606"/>
          <ac:spMkLst>
            <pc:docMk/>
            <pc:sldMk cId="445514627" sldId="274"/>
            <ac:spMk id="50" creationId="{D2B78728-A580-49A7-84F9-6EF6F583ADE0}"/>
          </ac:spMkLst>
        </pc:spChg>
        <pc:spChg chg="add">
          <ac:chgData name="Henrique Gallan Vila" userId="e24c5c5019afc771" providerId="LiveId" clId="{2A4A3720-2094-4F1D-B83F-F47F4EA69EF8}" dt="2025-08-22T21:42:37.748" v="5413" actId="26606"/>
          <ac:spMkLst>
            <pc:docMk/>
            <pc:sldMk cId="445514627" sldId="274"/>
            <ac:spMk id="52" creationId="{38FAA1A1-D861-433F-88FA-1E9D6FD31D11}"/>
          </ac:spMkLst>
        </pc:spChg>
        <pc:spChg chg="add">
          <ac:chgData name="Henrique Gallan Vila" userId="e24c5c5019afc771" providerId="LiveId" clId="{2A4A3720-2094-4F1D-B83F-F47F4EA69EF8}" dt="2025-08-22T21:42:37.748" v="5413" actId="26606"/>
          <ac:spMkLst>
            <pc:docMk/>
            <pc:sldMk cId="445514627" sldId="274"/>
            <ac:spMk id="54" creationId="{8D71EDA1-87BF-4D5D-AB79-F346FD19278A}"/>
          </ac:spMkLst>
        </pc:spChg>
      </pc:sldChg>
      <pc:sldChg chg="addSp delSp modSp add mod ord setBg">
        <pc:chgData name="Henrique Gallan Vila" userId="e24c5c5019afc771" providerId="LiveId" clId="{2A4A3720-2094-4F1D-B83F-F47F4EA69EF8}" dt="2025-08-22T21:46:43.088" v="5466" actId="403"/>
        <pc:sldMkLst>
          <pc:docMk/>
          <pc:sldMk cId="3931120770" sldId="275"/>
        </pc:sldMkLst>
        <pc:spChg chg="del">
          <ac:chgData name="Henrique Gallan Vila" userId="e24c5c5019afc771" providerId="LiveId" clId="{2A4A3720-2094-4F1D-B83F-F47F4EA69EF8}" dt="2025-08-22T21:45:32.919" v="5437" actId="478"/>
          <ac:spMkLst>
            <pc:docMk/>
            <pc:sldMk cId="3931120770" sldId="275"/>
            <ac:spMk id="2" creationId="{DF8B9C6E-F8C3-A717-930F-DB3776F4BC90}"/>
          </ac:spMkLst>
        </pc:spChg>
        <pc:spChg chg="mod">
          <ac:chgData name="Henrique Gallan Vila" userId="e24c5c5019afc771" providerId="LiveId" clId="{2A4A3720-2094-4F1D-B83F-F47F4EA69EF8}" dt="2025-08-22T21:46:43.088" v="5466" actId="403"/>
          <ac:spMkLst>
            <pc:docMk/>
            <pc:sldMk cId="3931120770" sldId="275"/>
            <ac:spMk id="3" creationId="{ACDC2013-F7CA-4CCD-087E-590CD7C951A3}"/>
          </ac:spMkLst>
        </pc:spChg>
        <pc:spChg chg="add del mod">
          <ac:chgData name="Henrique Gallan Vila" userId="e24c5c5019afc771" providerId="LiveId" clId="{2A4A3720-2094-4F1D-B83F-F47F4EA69EF8}" dt="2025-08-22T21:45:33.951" v="5438" actId="478"/>
          <ac:spMkLst>
            <pc:docMk/>
            <pc:sldMk cId="3931120770" sldId="275"/>
            <ac:spMk id="5" creationId="{AEB3A521-A6DB-7956-0DD3-2AE9E7A93630}"/>
          </ac:spMkLst>
        </pc:spChg>
        <pc:spChg chg="add">
          <ac:chgData name="Henrique Gallan Vila" userId="e24c5c5019afc771" providerId="LiveId" clId="{2A4A3720-2094-4F1D-B83F-F47F4EA69EF8}" dt="2025-08-22T21:45:47.621" v="5439" actId="26606"/>
          <ac:spMkLst>
            <pc:docMk/>
            <pc:sldMk cId="3931120770" sldId="275"/>
            <ac:spMk id="8" creationId="{1B15ED52-F352-441B-82BF-E0EA34836D08}"/>
          </ac:spMkLst>
        </pc:spChg>
        <pc:spChg chg="add">
          <ac:chgData name="Henrique Gallan Vila" userId="e24c5c5019afc771" providerId="LiveId" clId="{2A4A3720-2094-4F1D-B83F-F47F4EA69EF8}" dt="2025-08-22T21:45:47.621" v="5439" actId="26606"/>
          <ac:spMkLst>
            <pc:docMk/>
            <pc:sldMk cId="3931120770" sldId="275"/>
            <ac:spMk id="10" creationId="{3B2E3793-BFE6-45A2-9B7B-E18844431C99}"/>
          </ac:spMkLst>
        </pc:spChg>
        <pc:spChg chg="add">
          <ac:chgData name="Henrique Gallan Vila" userId="e24c5c5019afc771" providerId="LiveId" clId="{2A4A3720-2094-4F1D-B83F-F47F4EA69EF8}" dt="2025-08-22T21:45:47.621" v="5439" actId="26606"/>
          <ac:spMkLst>
            <pc:docMk/>
            <pc:sldMk cId="3931120770" sldId="275"/>
            <ac:spMk id="12" creationId="{BC4C4868-CB8F-4AF9-9CDB-8108F2C19B67}"/>
          </ac:spMkLst>
        </pc:spChg>
        <pc:spChg chg="add">
          <ac:chgData name="Henrique Gallan Vila" userId="e24c5c5019afc771" providerId="LiveId" clId="{2A4A3720-2094-4F1D-B83F-F47F4EA69EF8}" dt="2025-08-22T21:45:47.621" v="5439" actId="26606"/>
          <ac:spMkLst>
            <pc:docMk/>
            <pc:sldMk cId="3931120770" sldId="275"/>
            <ac:spMk id="14" creationId="{375E0459-6403-40CD-989D-56A4407CA12E}"/>
          </ac:spMkLst>
        </pc:spChg>
        <pc:spChg chg="add">
          <ac:chgData name="Henrique Gallan Vila" userId="e24c5c5019afc771" providerId="LiveId" clId="{2A4A3720-2094-4F1D-B83F-F47F4EA69EF8}" dt="2025-08-22T21:45:47.621" v="5439" actId="26606"/>
          <ac:spMkLst>
            <pc:docMk/>
            <pc:sldMk cId="3931120770" sldId="275"/>
            <ac:spMk id="16" creationId="{53E5B1A8-3AC9-4BD1-9BBC-78CA94F2D1BA}"/>
          </ac:spMkLst>
        </pc:spChg>
      </pc:sldChg>
      <pc:sldChg chg="addSp delSp modSp add mod setBg">
        <pc:chgData name="Henrique Gallan Vila" userId="e24c5c5019afc771" providerId="LiveId" clId="{2A4A3720-2094-4F1D-B83F-F47F4EA69EF8}" dt="2025-08-22T21:45:25.606" v="5436" actId="26606"/>
        <pc:sldMkLst>
          <pc:docMk/>
          <pc:sldMk cId="3497595140" sldId="276"/>
        </pc:sldMkLst>
        <pc:spChg chg="del mod">
          <ac:chgData name="Henrique Gallan Vila" userId="e24c5c5019afc771" providerId="LiveId" clId="{2A4A3720-2094-4F1D-B83F-F47F4EA69EF8}" dt="2025-08-22T21:45:18.952" v="5434" actId="478"/>
          <ac:spMkLst>
            <pc:docMk/>
            <pc:sldMk cId="3497595140" sldId="276"/>
            <ac:spMk id="2" creationId="{BD7D9732-F832-9FF2-ED44-D978B840578A}"/>
          </ac:spMkLst>
        </pc:spChg>
        <pc:spChg chg="del mod">
          <ac:chgData name="Henrique Gallan Vila" userId="e24c5c5019afc771" providerId="LiveId" clId="{2A4A3720-2094-4F1D-B83F-F47F4EA69EF8}" dt="2025-08-22T21:45:12.405" v="5433" actId="26606"/>
          <ac:spMkLst>
            <pc:docMk/>
            <pc:sldMk cId="3497595140" sldId="276"/>
            <ac:spMk id="3" creationId="{63EB0E1C-F8F6-1C2C-1A6C-C808F877BE3C}"/>
          </ac:spMkLst>
        </pc:spChg>
        <pc:spChg chg="add del mod">
          <ac:chgData name="Henrique Gallan Vila" userId="e24c5c5019afc771" providerId="LiveId" clId="{2A4A3720-2094-4F1D-B83F-F47F4EA69EF8}" dt="2025-08-22T21:45:21.063" v="5435" actId="478"/>
          <ac:spMkLst>
            <pc:docMk/>
            <pc:sldMk cId="3497595140" sldId="276"/>
            <ac:spMk id="6" creationId="{A7827391-C249-796D-E8E9-ED3C025E1E8C}"/>
          </ac:spMkLst>
        </pc:spChg>
        <pc:spChg chg="add del">
          <ac:chgData name="Henrique Gallan Vila" userId="e24c5c5019afc771" providerId="LiveId" clId="{2A4A3720-2094-4F1D-B83F-F47F4EA69EF8}" dt="2025-08-22T21:45:25.606" v="5436" actId="26606"/>
          <ac:spMkLst>
            <pc:docMk/>
            <pc:sldMk cId="3497595140" sldId="276"/>
            <ac:spMk id="9" creationId="{BACC6370-2D7E-4714-9D71-7542949D7D5D}"/>
          </ac:spMkLst>
        </pc:spChg>
        <pc:spChg chg="add del">
          <ac:chgData name="Henrique Gallan Vila" userId="e24c5c5019afc771" providerId="LiveId" clId="{2A4A3720-2094-4F1D-B83F-F47F4EA69EF8}" dt="2025-08-22T21:45:25.606" v="5436" actId="26606"/>
          <ac:spMkLst>
            <pc:docMk/>
            <pc:sldMk cId="3497595140" sldId="276"/>
            <ac:spMk id="11" creationId="{F68B3F68-107C-434F-AA38-110D5EA91B85}"/>
          </ac:spMkLst>
        </pc:spChg>
        <pc:spChg chg="add del">
          <ac:chgData name="Henrique Gallan Vila" userId="e24c5c5019afc771" providerId="LiveId" clId="{2A4A3720-2094-4F1D-B83F-F47F4EA69EF8}" dt="2025-08-22T21:45:25.606" v="5436" actId="26606"/>
          <ac:spMkLst>
            <pc:docMk/>
            <pc:sldMk cId="3497595140" sldId="276"/>
            <ac:spMk id="13" creationId="{AAD0DBB9-1A4B-4391-81D4-CB19F9AB918A}"/>
          </ac:spMkLst>
        </pc:spChg>
        <pc:spChg chg="add del">
          <ac:chgData name="Henrique Gallan Vila" userId="e24c5c5019afc771" providerId="LiveId" clId="{2A4A3720-2094-4F1D-B83F-F47F4EA69EF8}" dt="2025-08-22T21:45:25.606" v="5436" actId="26606"/>
          <ac:spMkLst>
            <pc:docMk/>
            <pc:sldMk cId="3497595140" sldId="276"/>
            <ac:spMk id="15" creationId="{063BBA22-50EA-4C4D-BE05-F1CE4E63AA56}"/>
          </ac:spMkLst>
        </pc:spChg>
        <pc:spChg chg="add">
          <ac:chgData name="Henrique Gallan Vila" userId="e24c5c5019afc771" providerId="LiveId" clId="{2A4A3720-2094-4F1D-B83F-F47F4EA69EF8}" dt="2025-08-22T21:45:25.606" v="5436" actId="26606"/>
          <ac:spMkLst>
            <pc:docMk/>
            <pc:sldMk cId="3497595140" sldId="276"/>
            <ac:spMk id="20" creationId="{BACC6370-2D7E-4714-9D71-7542949D7D5D}"/>
          </ac:spMkLst>
        </pc:spChg>
        <pc:spChg chg="add">
          <ac:chgData name="Henrique Gallan Vila" userId="e24c5c5019afc771" providerId="LiveId" clId="{2A4A3720-2094-4F1D-B83F-F47F4EA69EF8}" dt="2025-08-22T21:45:25.606" v="5436" actId="26606"/>
          <ac:spMkLst>
            <pc:docMk/>
            <pc:sldMk cId="3497595140" sldId="276"/>
            <ac:spMk id="22" creationId="{F68B3F68-107C-434F-AA38-110D5EA91B85}"/>
          </ac:spMkLst>
        </pc:spChg>
        <pc:spChg chg="add">
          <ac:chgData name="Henrique Gallan Vila" userId="e24c5c5019afc771" providerId="LiveId" clId="{2A4A3720-2094-4F1D-B83F-F47F4EA69EF8}" dt="2025-08-22T21:45:25.606" v="5436" actId="26606"/>
          <ac:spMkLst>
            <pc:docMk/>
            <pc:sldMk cId="3497595140" sldId="276"/>
            <ac:spMk id="24" creationId="{AAD0DBB9-1A4B-4391-81D4-CB19F9AB918A}"/>
          </ac:spMkLst>
        </pc:spChg>
        <pc:spChg chg="add">
          <ac:chgData name="Henrique Gallan Vila" userId="e24c5c5019afc771" providerId="LiveId" clId="{2A4A3720-2094-4F1D-B83F-F47F4EA69EF8}" dt="2025-08-22T21:45:25.606" v="5436" actId="26606"/>
          <ac:spMkLst>
            <pc:docMk/>
            <pc:sldMk cId="3497595140" sldId="276"/>
            <ac:spMk id="26" creationId="{063BBA22-50EA-4C4D-BE05-F1CE4E63AA56}"/>
          </ac:spMkLst>
        </pc:spChg>
        <pc:graphicFrameChg chg="add mod modGraphic">
          <ac:chgData name="Henrique Gallan Vila" userId="e24c5c5019afc771" providerId="LiveId" clId="{2A4A3720-2094-4F1D-B83F-F47F4EA69EF8}" dt="2025-08-22T21:45:25.606" v="5436" actId="26606"/>
          <ac:graphicFrameMkLst>
            <pc:docMk/>
            <pc:sldMk cId="3497595140" sldId="276"/>
            <ac:graphicFrameMk id="5" creationId="{C6A30DF2-46D3-7039-B9F4-76396427254F}"/>
          </ac:graphicFrameMkLst>
        </pc:graphicFrameChg>
      </pc:sldChg>
      <pc:sldChg chg="addSp delSp modSp add mod setBg">
        <pc:chgData name="Henrique Gallan Vila" userId="e24c5c5019afc771" providerId="LiveId" clId="{2A4A3720-2094-4F1D-B83F-F47F4EA69EF8}" dt="2025-08-22T21:51:29.017" v="5529" actId="26606"/>
        <pc:sldMkLst>
          <pc:docMk/>
          <pc:sldMk cId="990449809" sldId="277"/>
        </pc:sldMkLst>
        <pc:spChg chg="del mod">
          <ac:chgData name="Henrique Gallan Vila" userId="e24c5c5019afc771" providerId="LiveId" clId="{2A4A3720-2094-4F1D-B83F-F47F4EA69EF8}" dt="2025-08-22T21:45:57.180" v="5441" actId="478"/>
          <ac:spMkLst>
            <pc:docMk/>
            <pc:sldMk cId="990449809" sldId="277"/>
            <ac:spMk id="2" creationId="{72EEF43C-2249-AAD5-1BC3-78C5BC6E6447}"/>
          </ac:spMkLst>
        </pc:spChg>
        <pc:spChg chg="add del mod">
          <ac:chgData name="Henrique Gallan Vila" userId="e24c5c5019afc771" providerId="LiveId" clId="{2A4A3720-2094-4F1D-B83F-F47F4EA69EF8}" dt="2025-08-22T21:51:29.017" v="5529" actId="26606"/>
          <ac:spMkLst>
            <pc:docMk/>
            <pc:sldMk cId="990449809" sldId="277"/>
            <ac:spMk id="3" creationId="{34F9B3AB-A5B2-80B0-D324-A51E3263E0D8}"/>
          </ac:spMkLst>
        </pc:spChg>
        <pc:spChg chg="add del mod">
          <ac:chgData name="Henrique Gallan Vila" userId="e24c5c5019afc771" providerId="LiveId" clId="{2A4A3720-2094-4F1D-B83F-F47F4EA69EF8}" dt="2025-08-22T21:45:57.839" v="5442" actId="478"/>
          <ac:spMkLst>
            <pc:docMk/>
            <pc:sldMk cId="990449809" sldId="277"/>
            <ac:spMk id="5" creationId="{6C0AF936-757B-6F69-47FC-3F2E2961D3D3}"/>
          </ac:spMkLst>
        </pc:spChg>
        <pc:spChg chg="add del">
          <ac:chgData name="Henrique Gallan Vila" userId="e24c5c5019afc771" providerId="LiveId" clId="{2A4A3720-2094-4F1D-B83F-F47F4EA69EF8}" dt="2025-08-22T21:46:08.557" v="5447" actId="26606"/>
          <ac:spMkLst>
            <pc:docMk/>
            <pc:sldMk cId="990449809" sldId="277"/>
            <ac:spMk id="8" creationId="{1B15ED52-F352-441B-82BF-E0EA34836D08}"/>
          </ac:spMkLst>
        </pc:spChg>
        <pc:spChg chg="add del">
          <ac:chgData name="Henrique Gallan Vila" userId="e24c5c5019afc771" providerId="LiveId" clId="{2A4A3720-2094-4F1D-B83F-F47F4EA69EF8}" dt="2025-08-22T21:46:08.557" v="5447" actId="26606"/>
          <ac:spMkLst>
            <pc:docMk/>
            <pc:sldMk cId="990449809" sldId="277"/>
            <ac:spMk id="10" creationId="{3B2E3793-BFE6-45A2-9B7B-E18844431C99}"/>
          </ac:spMkLst>
        </pc:spChg>
        <pc:spChg chg="add del">
          <ac:chgData name="Henrique Gallan Vila" userId="e24c5c5019afc771" providerId="LiveId" clId="{2A4A3720-2094-4F1D-B83F-F47F4EA69EF8}" dt="2025-08-22T21:46:08.557" v="5447" actId="26606"/>
          <ac:spMkLst>
            <pc:docMk/>
            <pc:sldMk cId="990449809" sldId="277"/>
            <ac:spMk id="12" creationId="{BC4C4868-CB8F-4AF9-9CDB-8108F2C19B67}"/>
          </ac:spMkLst>
        </pc:spChg>
        <pc:spChg chg="add del">
          <ac:chgData name="Henrique Gallan Vila" userId="e24c5c5019afc771" providerId="LiveId" clId="{2A4A3720-2094-4F1D-B83F-F47F4EA69EF8}" dt="2025-08-22T21:46:08.557" v="5447" actId="26606"/>
          <ac:spMkLst>
            <pc:docMk/>
            <pc:sldMk cId="990449809" sldId="277"/>
            <ac:spMk id="14" creationId="{375E0459-6403-40CD-989D-56A4407CA12E}"/>
          </ac:spMkLst>
        </pc:spChg>
        <pc:spChg chg="add del">
          <ac:chgData name="Henrique Gallan Vila" userId="e24c5c5019afc771" providerId="LiveId" clId="{2A4A3720-2094-4F1D-B83F-F47F4EA69EF8}" dt="2025-08-22T21:46:08.557" v="5447" actId="26606"/>
          <ac:spMkLst>
            <pc:docMk/>
            <pc:sldMk cId="990449809" sldId="277"/>
            <ac:spMk id="16" creationId="{53E5B1A8-3AC9-4BD1-9BBC-78CA94F2D1BA}"/>
          </ac:spMkLst>
        </pc:spChg>
        <pc:spChg chg="add del">
          <ac:chgData name="Henrique Gallan Vila" userId="e24c5c5019afc771" providerId="LiveId" clId="{2A4A3720-2094-4F1D-B83F-F47F4EA69EF8}" dt="2025-08-22T21:46:07.698" v="5444" actId="26606"/>
          <ac:spMkLst>
            <pc:docMk/>
            <pc:sldMk cId="990449809" sldId="277"/>
            <ac:spMk id="21" creationId="{1B15ED52-F352-441B-82BF-E0EA34836D08}"/>
          </ac:spMkLst>
        </pc:spChg>
        <pc:spChg chg="add del">
          <ac:chgData name="Henrique Gallan Vila" userId="e24c5c5019afc771" providerId="LiveId" clId="{2A4A3720-2094-4F1D-B83F-F47F4EA69EF8}" dt="2025-08-22T21:46:07.698" v="5444" actId="26606"/>
          <ac:spMkLst>
            <pc:docMk/>
            <pc:sldMk cId="990449809" sldId="277"/>
            <ac:spMk id="23" creationId="{3B2E3793-BFE6-45A2-9B7B-E18844431C99}"/>
          </ac:spMkLst>
        </pc:spChg>
        <pc:spChg chg="add del">
          <ac:chgData name="Henrique Gallan Vila" userId="e24c5c5019afc771" providerId="LiveId" clId="{2A4A3720-2094-4F1D-B83F-F47F4EA69EF8}" dt="2025-08-22T21:46:07.698" v="5444" actId="26606"/>
          <ac:spMkLst>
            <pc:docMk/>
            <pc:sldMk cId="990449809" sldId="277"/>
            <ac:spMk id="25" creationId="{BC4C4868-CB8F-4AF9-9CDB-8108F2C19B67}"/>
          </ac:spMkLst>
        </pc:spChg>
        <pc:spChg chg="add del">
          <ac:chgData name="Henrique Gallan Vila" userId="e24c5c5019afc771" providerId="LiveId" clId="{2A4A3720-2094-4F1D-B83F-F47F4EA69EF8}" dt="2025-08-22T21:46:07.698" v="5444" actId="26606"/>
          <ac:spMkLst>
            <pc:docMk/>
            <pc:sldMk cId="990449809" sldId="277"/>
            <ac:spMk id="27" creationId="{375E0459-6403-40CD-989D-56A4407CA12E}"/>
          </ac:spMkLst>
        </pc:spChg>
        <pc:spChg chg="add del">
          <ac:chgData name="Henrique Gallan Vila" userId="e24c5c5019afc771" providerId="LiveId" clId="{2A4A3720-2094-4F1D-B83F-F47F4EA69EF8}" dt="2025-08-22T21:46:07.698" v="5444" actId="26606"/>
          <ac:spMkLst>
            <pc:docMk/>
            <pc:sldMk cId="990449809" sldId="277"/>
            <ac:spMk id="29" creationId="{53E5B1A8-3AC9-4BD1-9BBC-78CA94F2D1BA}"/>
          </ac:spMkLst>
        </pc:spChg>
        <pc:spChg chg="add del">
          <ac:chgData name="Henrique Gallan Vila" userId="e24c5c5019afc771" providerId="LiveId" clId="{2A4A3720-2094-4F1D-B83F-F47F4EA69EF8}" dt="2025-08-22T21:46:08.551" v="5446" actId="26606"/>
          <ac:spMkLst>
            <pc:docMk/>
            <pc:sldMk cId="990449809" sldId="277"/>
            <ac:spMk id="32" creationId="{DEE2AD96-B495-4E06-9291-B71706F728CB}"/>
          </ac:spMkLst>
        </pc:spChg>
        <pc:spChg chg="add del">
          <ac:chgData name="Henrique Gallan Vila" userId="e24c5c5019afc771" providerId="LiveId" clId="{2A4A3720-2094-4F1D-B83F-F47F4EA69EF8}" dt="2025-08-22T21:46:08.551" v="5446" actId="26606"/>
          <ac:spMkLst>
            <pc:docMk/>
            <pc:sldMk cId="990449809" sldId="277"/>
            <ac:spMk id="33" creationId="{53CF6D67-C5A8-4ADD-9E8E-1E38CA1D3166}"/>
          </ac:spMkLst>
        </pc:spChg>
        <pc:spChg chg="add del">
          <ac:chgData name="Henrique Gallan Vila" userId="e24c5c5019afc771" providerId="LiveId" clId="{2A4A3720-2094-4F1D-B83F-F47F4EA69EF8}" dt="2025-08-22T21:46:08.551" v="5446" actId="26606"/>
          <ac:spMkLst>
            <pc:docMk/>
            <pc:sldMk cId="990449809" sldId="277"/>
            <ac:spMk id="35" creationId="{21C9FE86-FCC3-4A31-AA1C-C882262B7FE7}"/>
          </ac:spMkLst>
        </pc:spChg>
        <pc:spChg chg="add del">
          <ac:chgData name="Henrique Gallan Vila" userId="e24c5c5019afc771" providerId="LiveId" clId="{2A4A3720-2094-4F1D-B83F-F47F4EA69EF8}" dt="2025-08-22T21:46:08.551" v="5446" actId="26606"/>
          <ac:spMkLst>
            <pc:docMk/>
            <pc:sldMk cId="990449809" sldId="277"/>
            <ac:spMk id="36" creationId="{7D96243B-ECED-4B71-8E06-AE9A285EAD20}"/>
          </ac:spMkLst>
        </pc:spChg>
        <pc:spChg chg="add">
          <ac:chgData name="Henrique Gallan Vila" userId="e24c5c5019afc771" providerId="LiveId" clId="{2A4A3720-2094-4F1D-B83F-F47F4EA69EF8}" dt="2025-08-22T21:46:08.557" v="5447" actId="26606"/>
          <ac:spMkLst>
            <pc:docMk/>
            <pc:sldMk cId="990449809" sldId="277"/>
            <ac:spMk id="38" creationId="{1B15ED52-F352-441B-82BF-E0EA34836D08}"/>
          </ac:spMkLst>
        </pc:spChg>
        <pc:spChg chg="add">
          <ac:chgData name="Henrique Gallan Vila" userId="e24c5c5019afc771" providerId="LiveId" clId="{2A4A3720-2094-4F1D-B83F-F47F4EA69EF8}" dt="2025-08-22T21:46:08.557" v="5447" actId="26606"/>
          <ac:spMkLst>
            <pc:docMk/>
            <pc:sldMk cId="990449809" sldId="277"/>
            <ac:spMk id="39" creationId="{3B2E3793-BFE6-45A2-9B7B-E18844431C99}"/>
          </ac:spMkLst>
        </pc:spChg>
        <pc:spChg chg="add">
          <ac:chgData name="Henrique Gallan Vila" userId="e24c5c5019afc771" providerId="LiveId" clId="{2A4A3720-2094-4F1D-B83F-F47F4EA69EF8}" dt="2025-08-22T21:46:08.557" v="5447" actId="26606"/>
          <ac:spMkLst>
            <pc:docMk/>
            <pc:sldMk cId="990449809" sldId="277"/>
            <ac:spMk id="40" creationId="{BC4C4868-CB8F-4AF9-9CDB-8108F2C19B67}"/>
          </ac:spMkLst>
        </pc:spChg>
        <pc:spChg chg="add">
          <ac:chgData name="Henrique Gallan Vila" userId="e24c5c5019afc771" providerId="LiveId" clId="{2A4A3720-2094-4F1D-B83F-F47F4EA69EF8}" dt="2025-08-22T21:46:08.557" v="5447" actId="26606"/>
          <ac:spMkLst>
            <pc:docMk/>
            <pc:sldMk cId="990449809" sldId="277"/>
            <ac:spMk id="41" creationId="{375E0459-6403-40CD-989D-56A4407CA12E}"/>
          </ac:spMkLst>
        </pc:spChg>
        <pc:spChg chg="add">
          <ac:chgData name="Henrique Gallan Vila" userId="e24c5c5019afc771" providerId="LiveId" clId="{2A4A3720-2094-4F1D-B83F-F47F4EA69EF8}" dt="2025-08-22T21:46:08.557" v="5447" actId="26606"/>
          <ac:spMkLst>
            <pc:docMk/>
            <pc:sldMk cId="990449809" sldId="277"/>
            <ac:spMk id="42" creationId="{53E5B1A8-3AC9-4BD1-9BBC-78CA94F2D1BA}"/>
          </ac:spMkLst>
        </pc:spChg>
        <pc:graphicFrameChg chg="add del">
          <ac:chgData name="Henrique Gallan Vila" userId="e24c5c5019afc771" providerId="LiveId" clId="{2A4A3720-2094-4F1D-B83F-F47F4EA69EF8}" dt="2025-08-22T21:51:29.017" v="5529" actId="26606"/>
          <ac:graphicFrameMkLst>
            <pc:docMk/>
            <pc:sldMk cId="990449809" sldId="277"/>
            <ac:graphicFrameMk id="44" creationId="{BDBA6A2F-A2CE-6918-1F41-5D11C92BDC11}"/>
          </ac:graphicFrameMkLst>
        </pc:graphicFrameChg>
      </pc:sldChg>
      <pc:sldChg chg="new del">
        <pc:chgData name="Henrique Gallan Vila" userId="e24c5c5019afc771" providerId="LiveId" clId="{2A4A3720-2094-4F1D-B83F-F47F4EA69EF8}" dt="2025-08-12T18:43:36.843" v="4916" actId="47"/>
        <pc:sldMkLst>
          <pc:docMk/>
          <pc:sldMk cId="828775591" sldId="278"/>
        </pc:sldMkLst>
      </pc:sldChg>
      <pc:sldChg chg="addSp modSp add mod setBg">
        <pc:chgData name="Henrique Gallan Vila" userId="e24c5c5019afc771" providerId="LiveId" clId="{2A4A3720-2094-4F1D-B83F-F47F4EA69EF8}" dt="2025-08-22T21:48:43.704" v="5520" actId="27636"/>
        <pc:sldMkLst>
          <pc:docMk/>
          <pc:sldMk cId="1617156455" sldId="279"/>
        </pc:sldMkLst>
        <pc:spChg chg="mod">
          <ac:chgData name="Henrique Gallan Vila" userId="e24c5c5019afc771" providerId="LiveId" clId="{2A4A3720-2094-4F1D-B83F-F47F4EA69EF8}" dt="2025-08-22T21:47:56.206" v="5497" actId="26606"/>
          <ac:spMkLst>
            <pc:docMk/>
            <pc:sldMk cId="1617156455" sldId="279"/>
            <ac:spMk id="2" creationId="{98BF8EAC-8611-C7CF-91F9-C3406AA7493F}"/>
          </ac:spMkLst>
        </pc:spChg>
        <pc:spChg chg="mod">
          <ac:chgData name="Henrique Gallan Vila" userId="e24c5c5019afc771" providerId="LiveId" clId="{2A4A3720-2094-4F1D-B83F-F47F4EA69EF8}" dt="2025-08-22T21:48:43.704" v="5520" actId="27636"/>
          <ac:spMkLst>
            <pc:docMk/>
            <pc:sldMk cId="1617156455" sldId="279"/>
            <ac:spMk id="3" creationId="{0E81976B-9AC8-218A-2533-D1912B9BC50E}"/>
          </ac:spMkLst>
        </pc:spChg>
        <pc:spChg chg="add">
          <ac:chgData name="Henrique Gallan Vila" userId="e24c5c5019afc771" providerId="LiveId" clId="{2A4A3720-2094-4F1D-B83F-F47F4EA69EF8}" dt="2025-08-22T21:47:56.206" v="5497" actId="26606"/>
          <ac:spMkLst>
            <pc:docMk/>
            <pc:sldMk cId="1617156455" sldId="279"/>
            <ac:spMk id="8" creationId="{DEE2AD96-B495-4E06-9291-B71706F728CB}"/>
          </ac:spMkLst>
        </pc:spChg>
        <pc:spChg chg="add">
          <ac:chgData name="Henrique Gallan Vila" userId="e24c5c5019afc771" providerId="LiveId" clId="{2A4A3720-2094-4F1D-B83F-F47F4EA69EF8}" dt="2025-08-22T21:47:56.206" v="5497" actId="26606"/>
          <ac:spMkLst>
            <pc:docMk/>
            <pc:sldMk cId="1617156455" sldId="279"/>
            <ac:spMk id="10" creationId="{53CF6D67-C5A8-4ADD-9E8E-1E38CA1D3166}"/>
          </ac:spMkLst>
        </pc:spChg>
        <pc:spChg chg="add">
          <ac:chgData name="Henrique Gallan Vila" userId="e24c5c5019afc771" providerId="LiveId" clId="{2A4A3720-2094-4F1D-B83F-F47F4EA69EF8}" dt="2025-08-22T21:47:56.206" v="5497" actId="26606"/>
          <ac:spMkLst>
            <pc:docMk/>
            <pc:sldMk cId="1617156455" sldId="279"/>
            <ac:spMk id="12" creationId="{86909FA0-B515-4681-B7A8-FA281D133B94}"/>
          </ac:spMkLst>
        </pc:spChg>
        <pc:spChg chg="add">
          <ac:chgData name="Henrique Gallan Vila" userId="e24c5c5019afc771" providerId="LiveId" clId="{2A4A3720-2094-4F1D-B83F-F47F4EA69EF8}" dt="2025-08-22T21:47:56.206" v="5497" actId="26606"/>
          <ac:spMkLst>
            <pc:docMk/>
            <pc:sldMk cId="1617156455" sldId="279"/>
            <ac:spMk id="14" creationId="{21C9FE86-FCC3-4A31-AA1C-C882262B7FE7}"/>
          </ac:spMkLst>
        </pc:spChg>
        <pc:spChg chg="add">
          <ac:chgData name="Henrique Gallan Vila" userId="e24c5c5019afc771" providerId="LiveId" clId="{2A4A3720-2094-4F1D-B83F-F47F4EA69EF8}" dt="2025-08-22T21:47:56.206" v="5497" actId="26606"/>
          <ac:spMkLst>
            <pc:docMk/>
            <pc:sldMk cId="1617156455" sldId="279"/>
            <ac:spMk id="16" creationId="{7D96243B-ECED-4B71-8E06-AE9A285EAD20}"/>
          </ac:spMkLst>
        </pc:spChg>
        <pc:spChg chg="add">
          <ac:chgData name="Henrique Gallan Vila" userId="e24c5c5019afc771" providerId="LiveId" clId="{2A4A3720-2094-4F1D-B83F-F47F4EA69EF8}" dt="2025-08-22T21:47:56.206" v="5497" actId="26606"/>
          <ac:spMkLst>
            <pc:docMk/>
            <pc:sldMk cId="1617156455" sldId="279"/>
            <ac:spMk id="18" creationId="{A09989E4-EFDC-4A90-A633-E0525FB4139E}"/>
          </ac:spMkLst>
        </pc:spChg>
      </pc:sldChg>
      <pc:sldChg chg="addSp modSp add mod setBg">
        <pc:chgData name="Henrique Gallan Vila" userId="e24c5c5019afc771" providerId="LiveId" clId="{2A4A3720-2094-4F1D-B83F-F47F4EA69EF8}" dt="2025-08-22T21:49:03.087" v="5525" actId="403"/>
        <pc:sldMkLst>
          <pc:docMk/>
          <pc:sldMk cId="1938041940" sldId="280"/>
        </pc:sldMkLst>
        <pc:spChg chg="mod">
          <ac:chgData name="Henrique Gallan Vila" userId="e24c5c5019afc771" providerId="LiveId" clId="{2A4A3720-2094-4F1D-B83F-F47F4EA69EF8}" dt="2025-08-22T21:48:55.149" v="5521" actId="26606"/>
          <ac:spMkLst>
            <pc:docMk/>
            <pc:sldMk cId="1938041940" sldId="280"/>
            <ac:spMk id="2" creationId="{00EA1379-E1DB-DFF6-57E8-2EC675938118}"/>
          </ac:spMkLst>
        </pc:spChg>
        <pc:spChg chg="mod">
          <ac:chgData name="Henrique Gallan Vila" userId="e24c5c5019afc771" providerId="LiveId" clId="{2A4A3720-2094-4F1D-B83F-F47F4EA69EF8}" dt="2025-08-22T21:49:03.087" v="5525" actId="403"/>
          <ac:spMkLst>
            <pc:docMk/>
            <pc:sldMk cId="1938041940" sldId="280"/>
            <ac:spMk id="3" creationId="{EE9C27ED-2487-5616-200E-6FB2A2B52850}"/>
          </ac:spMkLst>
        </pc:spChg>
        <pc:spChg chg="add">
          <ac:chgData name="Henrique Gallan Vila" userId="e24c5c5019afc771" providerId="LiveId" clId="{2A4A3720-2094-4F1D-B83F-F47F4EA69EF8}" dt="2025-08-22T21:48:55.149" v="5521" actId="26606"/>
          <ac:spMkLst>
            <pc:docMk/>
            <pc:sldMk cId="1938041940" sldId="280"/>
            <ac:spMk id="8" creationId="{DEE2AD96-B495-4E06-9291-B71706F728CB}"/>
          </ac:spMkLst>
        </pc:spChg>
        <pc:spChg chg="add">
          <ac:chgData name="Henrique Gallan Vila" userId="e24c5c5019afc771" providerId="LiveId" clId="{2A4A3720-2094-4F1D-B83F-F47F4EA69EF8}" dt="2025-08-22T21:48:55.149" v="5521" actId="26606"/>
          <ac:spMkLst>
            <pc:docMk/>
            <pc:sldMk cId="1938041940" sldId="280"/>
            <ac:spMk id="10" creationId="{53CF6D67-C5A8-4ADD-9E8E-1E38CA1D3166}"/>
          </ac:spMkLst>
        </pc:spChg>
        <pc:spChg chg="add">
          <ac:chgData name="Henrique Gallan Vila" userId="e24c5c5019afc771" providerId="LiveId" clId="{2A4A3720-2094-4F1D-B83F-F47F4EA69EF8}" dt="2025-08-22T21:48:55.149" v="5521" actId="26606"/>
          <ac:spMkLst>
            <pc:docMk/>
            <pc:sldMk cId="1938041940" sldId="280"/>
            <ac:spMk id="12" creationId="{86909FA0-B515-4681-B7A8-FA281D133B94}"/>
          </ac:spMkLst>
        </pc:spChg>
        <pc:spChg chg="add">
          <ac:chgData name="Henrique Gallan Vila" userId="e24c5c5019afc771" providerId="LiveId" clId="{2A4A3720-2094-4F1D-B83F-F47F4EA69EF8}" dt="2025-08-22T21:48:55.149" v="5521" actId="26606"/>
          <ac:spMkLst>
            <pc:docMk/>
            <pc:sldMk cId="1938041940" sldId="280"/>
            <ac:spMk id="14" creationId="{21C9FE86-FCC3-4A31-AA1C-C882262B7FE7}"/>
          </ac:spMkLst>
        </pc:spChg>
        <pc:spChg chg="add">
          <ac:chgData name="Henrique Gallan Vila" userId="e24c5c5019afc771" providerId="LiveId" clId="{2A4A3720-2094-4F1D-B83F-F47F4EA69EF8}" dt="2025-08-22T21:48:55.149" v="5521" actId="26606"/>
          <ac:spMkLst>
            <pc:docMk/>
            <pc:sldMk cId="1938041940" sldId="280"/>
            <ac:spMk id="16" creationId="{7D96243B-ECED-4B71-8E06-AE9A285EAD20}"/>
          </ac:spMkLst>
        </pc:spChg>
        <pc:spChg chg="add">
          <ac:chgData name="Henrique Gallan Vila" userId="e24c5c5019afc771" providerId="LiveId" clId="{2A4A3720-2094-4F1D-B83F-F47F4EA69EF8}" dt="2025-08-22T21:48:55.149" v="5521" actId="26606"/>
          <ac:spMkLst>
            <pc:docMk/>
            <pc:sldMk cId="1938041940" sldId="280"/>
            <ac:spMk id="18" creationId="{A09989E4-EFDC-4A90-A633-E0525FB4139E}"/>
          </ac:spMkLst>
        </pc:spChg>
      </pc:sldChg>
      <pc:sldChg chg="addSp delSp modSp new mod setBg">
        <pc:chgData name="Henrique Gallan Vila" userId="e24c5c5019afc771" providerId="LiveId" clId="{2A4A3720-2094-4F1D-B83F-F47F4EA69EF8}" dt="2025-08-22T21:55:51.310" v="5572" actId="20577"/>
        <pc:sldMkLst>
          <pc:docMk/>
          <pc:sldMk cId="1519526031" sldId="281"/>
        </pc:sldMkLst>
        <pc:spChg chg="add del mod">
          <ac:chgData name="Henrique Gallan Vila" userId="e24c5c5019afc771" providerId="LiveId" clId="{2A4A3720-2094-4F1D-B83F-F47F4EA69EF8}" dt="2025-08-22T21:55:51.310" v="5572" actId="20577"/>
          <ac:spMkLst>
            <pc:docMk/>
            <pc:sldMk cId="1519526031" sldId="281"/>
            <ac:spMk id="2" creationId="{D69770B7-E1C4-D390-A395-5A927719ABBD}"/>
          </ac:spMkLst>
        </pc:spChg>
        <pc:spChg chg="del mod">
          <ac:chgData name="Henrique Gallan Vila" userId="e24c5c5019afc771" providerId="LiveId" clId="{2A4A3720-2094-4F1D-B83F-F47F4EA69EF8}" dt="2025-08-22T21:37:13.636" v="5238" actId="26606"/>
          <ac:spMkLst>
            <pc:docMk/>
            <pc:sldMk cId="1519526031" sldId="281"/>
            <ac:spMk id="3" creationId="{0BEA4055-17EB-3EFF-578D-B6CE6C43C795}"/>
          </ac:spMkLst>
        </pc:spChg>
        <pc:spChg chg="add del">
          <ac:chgData name="Henrique Gallan Vila" userId="e24c5c5019afc771" providerId="LiveId" clId="{2A4A3720-2094-4F1D-B83F-F47F4EA69EF8}" dt="2025-08-22T21:52:02.013" v="5530" actId="26606"/>
          <ac:spMkLst>
            <pc:docMk/>
            <pc:sldMk cId="1519526031" sldId="281"/>
            <ac:spMk id="9" creationId="{BACC6370-2D7E-4714-9D71-7542949D7D5D}"/>
          </ac:spMkLst>
        </pc:spChg>
        <pc:spChg chg="add del">
          <ac:chgData name="Henrique Gallan Vila" userId="e24c5c5019afc771" providerId="LiveId" clId="{2A4A3720-2094-4F1D-B83F-F47F4EA69EF8}" dt="2025-08-22T21:52:02.013" v="5530" actId="26606"/>
          <ac:spMkLst>
            <pc:docMk/>
            <pc:sldMk cId="1519526031" sldId="281"/>
            <ac:spMk id="11" creationId="{256B2C21-A230-48C0-8DF1-C46611373C44}"/>
          </ac:spMkLst>
        </pc:spChg>
        <pc:spChg chg="add del">
          <ac:chgData name="Henrique Gallan Vila" userId="e24c5c5019afc771" providerId="LiveId" clId="{2A4A3720-2094-4F1D-B83F-F47F4EA69EF8}" dt="2025-08-22T21:52:02.013" v="5530" actId="26606"/>
          <ac:spMkLst>
            <pc:docMk/>
            <pc:sldMk cId="1519526031" sldId="281"/>
            <ac:spMk id="13" creationId="{3847E18C-932D-4C95-AABA-FEC7C9499AD7}"/>
          </ac:spMkLst>
        </pc:spChg>
        <pc:spChg chg="add">
          <ac:chgData name="Henrique Gallan Vila" userId="e24c5c5019afc771" providerId="LiveId" clId="{2A4A3720-2094-4F1D-B83F-F47F4EA69EF8}" dt="2025-08-22T21:37:13.636" v="5238" actId="26606"/>
          <ac:spMkLst>
            <pc:docMk/>
            <pc:sldMk cId="1519526031" sldId="281"/>
            <ac:spMk id="15" creationId="{3150CB11-0C61-439E-910F-5787759E72A0}"/>
          </ac:spMkLst>
        </pc:spChg>
        <pc:spChg chg="add">
          <ac:chgData name="Henrique Gallan Vila" userId="e24c5c5019afc771" providerId="LiveId" clId="{2A4A3720-2094-4F1D-B83F-F47F4EA69EF8}" dt="2025-08-22T21:37:13.636" v="5238" actId="26606"/>
          <ac:spMkLst>
            <pc:docMk/>
            <pc:sldMk cId="1519526031" sldId="281"/>
            <ac:spMk id="17" creationId="{43F8A58B-5155-44CE-A5FF-7647B47D0A7A}"/>
          </ac:spMkLst>
        </pc:spChg>
        <pc:spChg chg="add del">
          <ac:chgData name="Henrique Gallan Vila" userId="e24c5c5019afc771" providerId="LiveId" clId="{2A4A3720-2094-4F1D-B83F-F47F4EA69EF8}" dt="2025-08-22T21:52:02.013" v="5530" actId="26606"/>
          <ac:spMkLst>
            <pc:docMk/>
            <pc:sldMk cId="1519526031" sldId="281"/>
            <ac:spMk id="19" creationId="{443F2ACA-E6D6-4028-82DD-F03C262D5DE6}"/>
          </ac:spMkLst>
        </pc:spChg>
        <pc:spChg chg="add del">
          <ac:chgData name="Henrique Gallan Vila" userId="e24c5c5019afc771" providerId="LiveId" clId="{2A4A3720-2094-4F1D-B83F-F47F4EA69EF8}" dt="2025-08-22T21:52:40.865" v="5537" actId="26606"/>
          <ac:spMkLst>
            <pc:docMk/>
            <pc:sldMk cId="1519526031" sldId="281"/>
            <ac:spMk id="24" creationId="{C4285719-470E-454C-AF62-8323075F1F5B}"/>
          </ac:spMkLst>
        </pc:spChg>
        <pc:spChg chg="add del">
          <ac:chgData name="Henrique Gallan Vila" userId="e24c5c5019afc771" providerId="LiveId" clId="{2A4A3720-2094-4F1D-B83F-F47F4EA69EF8}" dt="2025-08-22T21:52:40.916" v="5538" actId="26606"/>
          <ac:spMkLst>
            <pc:docMk/>
            <pc:sldMk cId="1519526031" sldId="281"/>
            <ac:spMk id="26" creationId="{CD9FE4EF-C4D8-49A0-B2FF-81D8DB7D8A24}"/>
          </ac:spMkLst>
        </pc:spChg>
        <pc:spChg chg="add del">
          <ac:chgData name="Henrique Gallan Vila" userId="e24c5c5019afc771" providerId="LiveId" clId="{2A4A3720-2094-4F1D-B83F-F47F4EA69EF8}" dt="2025-08-22T21:52:40.916" v="5538" actId="26606"/>
          <ac:spMkLst>
            <pc:docMk/>
            <pc:sldMk cId="1519526031" sldId="281"/>
            <ac:spMk id="28" creationId="{4300840D-0A0B-4512-BACA-B439D5B9C57C}"/>
          </ac:spMkLst>
        </pc:spChg>
        <pc:spChg chg="add del">
          <ac:chgData name="Henrique Gallan Vila" userId="e24c5c5019afc771" providerId="LiveId" clId="{2A4A3720-2094-4F1D-B83F-F47F4EA69EF8}" dt="2025-08-22T21:52:40.916" v="5538" actId="26606"/>
          <ac:spMkLst>
            <pc:docMk/>
            <pc:sldMk cId="1519526031" sldId="281"/>
            <ac:spMk id="30" creationId="{D2B78728-A580-49A7-84F9-6EF6F583ADE0}"/>
          </ac:spMkLst>
        </pc:spChg>
        <pc:spChg chg="add del">
          <ac:chgData name="Henrique Gallan Vila" userId="e24c5c5019afc771" providerId="LiveId" clId="{2A4A3720-2094-4F1D-B83F-F47F4EA69EF8}" dt="2025-08-22T21:52:40.916" v="5538" actId="26606"/>
          <ac:spMkLst>
            <pc:docMk/>
            <pc:sldMk cId="1519526031" sldId="281"/>
            <ac:spMk id="32" creationId="{38FAA1A1-D861-433F-88FA-1E9D6FD31D11}"/>
          </ac:spMkLst>
        </pc:spChg>
        <pc:spChg chg="add del">
          <ac:chgData name="Henrique Gallan Vila" userId="e24c5c5019afc771" providerId="LiveId" clId="{2A4A3720-2094-4F1D-B83F-F47F4EA69EF8}" dt="2025-08-22T21:52:40.916" v="5538" actId="26606"/>
          <ac:spMkLst>
            <pc:docMk/>
            <pc:sldMk cId="1519526031" sldId="281"/>
            <ac:spMk id="34" creationId="{8D71EDA1-87BF-4D5D-AB79-F346FD19278A}"/>
          </ac:spMkLst>
        </pc:spChg>
        <pc:spChg chg="add del">
          <ac:chgData name="Henrique Gallan Vila" userId="e24c5c5019afc771" providerId="LiveId" clId="{2A4A3720-2094-4F1D-B83F-F47F4EA69EF8}" dt="2025-08-22T21:52:40.865" v="5537" actId="26606"/>
          <ac:spMkLst>
            <pc:docMk/>
            <pc:sldMk cId="1519526031" sldId="281"/>
            <ac:spMk id="39" creationId="{F13C74B1-5B17-4795-BED0-7140497B445A}"/>
          </ac:spMkLst>
        </pc:spChg>
        <pc:spChg chg="add del">
          <ac:chgData name="Henrique Gallan Vila" userId="e24c5c5019afc771" providerId="LiveId" clId="{2A4A3720-2094-4F1D-B83F-F47F4EA69EF8}" dt="2025-08-22T21:52:40.865" v="5537" actId="26606"/>
          <ac:spMkLst>
            <pc:docMk/>
            <pc:sldMk cId="1519526031" sldId="281"/>
            <ac:spMk id="41" creationId="{D4974D33-8DC5-464E-8C6D-BE58F0669C17}"/>
          </ac:spMkLst>
        </pc:spChg>
        <pc:spChg chg="add">
          <ac:chgData name="Henrique Gallan Vila" userId="e24c5c5019afc771" providerId="LiveId" clId="{2A4A3720-2094-4F1D-B83F-F47F4EA69EF8}" dt="2025-08-22T21:52:40.916" v="5538" actId="26606"/>
          <ac:spMkLst>
            <pc:docMk/>
            <pc:sldMk cId="1519526031" sldId="281"/>
            <ac:spMk id="43" creationId="{4300840D-0A0B-4512-BACA-B439D5B9C57C}"/>
          </ac:spMkLst>
        </pc:spChg>
        <pc:spChg chg="add">
          <ac:chgData name="Henrique Gallan Vila" userId="e24c5c5019afc771" providerId="LiveId" clId="{2A4A3720-2094-4F1D-B83F-F47F4EA69EF8}" dt="2025-08-22T21:52:40.916" v="5538" actId="26606"/>
          <ac:spMkLst>
            <pc:docMk/>
            <pc:sldMk cId="1519526031" sldId="281"/>
            <ac:spMk id="44" creationId="{C4285719-470E-454C-AF62-8323075F1F5B}"/>
          </ac:spMkLst>
        </pc:spChg>
        <pc:spChg chg="add">
          <ac:chgData name="Henrique Gallan Vila" userId="e24c5c5019afc771" providerId="LiveId" clId="{2A4A3720-2094-4F1D-B83F-F47F4EA69EF8}" dt="2025-08-22T21:52:40.916" v="5538" actId="26606"/>
          <ac:spMkLst>
            <pc:docMk/>
            <pc:sldMk cId="1519526031" sldId="281"/>
            <ac:spMk id="45" creationId="{D2B78728-A580-49A7-84F9-6EF6F583ADE0}"/>
          </ac:spMkLst>
        </pc:spChg>
        <pc:spChg chg="add">
          <ac:chgData name="Henrique Gallan Vila" userId="e24c5c5019afc771" providerId="LiveId" clId="{2A4A3720-2094-4F1D-B83F-F47F4EA69EF8}" dt="2025-08-22T21:52:40.916" v="5538" actId="26606"/>
          <ac:spMkLst>
            <pc:docMk/>
            <pc:sldMk cId="1519526031" sldId="281"/>
            <ac:spMk id="47" creationId="{38FAA1A1-D861-433F-88FA-1E9D6FD31D11}"/>
          </ac:spMkLst>
        </pc:spChg>
        <pc:spChg chg="add">
          <ac:chgData name="Henrique Gallan Vila" userId="e24c5c5019afc771" providerId="LiveId" clId="{2A4A3720-2094-4F1D-B83F-F47F4EA69EF8}" dt="2025-08-22T21:52:40.916" v="5538" actId="26606"/>
          <ac:spMkLst>
            <pc:docMk/>
            <pc:sldMk cId="1519526031" sldId="281"/>
            <ac:spMk id="49" creationId="{8D71EDA1-87BF-4D5D-AB79-F346FD19278A}"/>
          </ac:spMkLst>
        </pc:spChg>
        <pc:graphicFrameChg chg="add mod modGraphic">
          <ac:chgData name="Henrique Gallan Vila" userId="e24c5c5019afc771" providerId="LiveId" clId="{2A4A3720-2094-4F1D-B83F-F47F4EA69EF8}" dt="2025-08-22T21:55:38.342" v="5568" actId="403"/>
          <ac:graphicFrameMkLst>
            <pc:docMk/>
            <pc:sldMk cId="1519526031" sldId="281"/>
            <ac:graphicFrameMk id="5" creationId="{BCFA7550-F1BC-7792-6A58-655B4FEC6855}"/>
          </ac:graphicFrameMkLst>
        </pc:graphicFrameChg>
        <pc:picChg chg="add mod">
          <ac:chgData name="Henrique Gallan Vila" userId="e24c5c5019afc771" providerId="LiveId" clId="{2A4A3720-2094-4F1D-B83F-F47F4EA69EF8}" dt="2025-08-22T21:52:40.865" v="5537" actId="26606"/>
          <ac:picMkLst>
            <pc:docMk/>
            <pc:sldMk cId="1519526031" sldId="281"/>
            <ac:picMk id="6" creationId="{5D3029ED-E34B-5017-FA3A-FB7122FAB837}"/>
          </ac:picMkLst>
        </pc:picChg>
        <pc:cxnChg chg="add del mod">
          <ac:chgData name="Henrique Gallan Vila" userId="e24c5c5019afc771" providerId="LiveId" clId="{2A4A3720-2094-4F1D-B83F-F47F4EA69EF8}" dt="2025-08-22T21:54:50.518" v="5558" actId="478"/>
          <ac:cxnSpMkLst>
            <pc:docMk/>
            <pc:sldMk cId="1519526031" sldId="281"/>
            <ac:cxnSpMk id="8" creationId="{D0F40D70-EEAE-243A-A573-BEC876CB4CE4}"/>
          </ac:cxnSpMkLst>
        </pc:cxnChg>
        <pc:cxnChg chg="add del mod">
          <ac:chgData name="Henrique Gallan Vila" userId="e24c5c5019afc771" providerId="LiveId" clId="{2A4A3720-2094-4F1D-B83F-F47F4EA69EF8}" dt="2025-08-22T21:53:53.718" v="5544" actId="478"/>
          <ac:cxnSpMkLst>
            <pc:docMk/>
            <pc:sldMk cId="1519526031" sldId="281"/>
            <ac:cxnSpMk id="12" creationId="{1117AB1D-48FD-EB8F-4D61-C987E78C544E}"/>
          </ac:cxnSpMkLst>
        </pc:cxnChg>
        <pc:cxnChg chg="add del mod">
          <ac:chgData name="Henrique Gallan Vila" userId="e24c5c5019afc771" providerId="LiveId" clId="{2A4A3720-2094-4F1D-B83F-F47F4EA69EF8}" dt="2025-08-22T21:54:49.436" v="5557" actId="478"/>
          <ac:cxnSpMkLst>
            <pc:docMk/>
            <pc:sldMk cId="1519526031" sldId="281"/>
            <ac:cxnSpMk id="29" creationId="{455CF438-9644-D948-90A1-7337B3FDB43A}"/>
          </ac:cxnSpMkLst>
        </pc:cxn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_rels/data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_rels/drawing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80227-2665-444D-BB2B-1AC3129FE3E3}"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B01602FD-890A-49D6-9B43-F0823F1D434E}">
      <dgm:prSet custT="1"/>
      <dgm:spPr/>
      <dgm:t>
        <a:bodyPr/>
        <a:lstStyle/>
        <a:p>
          <a:r>
            <a:rPr lang="pt-BR" sz="1800" dirty="0"/>
            <a:t>Bruno Florentino de Matos – OAB/SP nº 396.188</a:t>
          </a:r>
          <a:endParaRPr lang="en-US" sz="1800" dirty="0"/>
        </a:p>
      </dgm:t>
    </dgm:pt>
    <dgm:pt modelId="{811B1E1A-A441-40C7-8B00-6B7378B7E85B}" type="parTrans" cxnId="{2BCF30AC-7CA2-4A89-83AA-42A11D3A120C}">
      <dgm:prSet/>
      <dgm:spPr/>
      <dgm:t>
        <a:bodyPr/>
        <a:lstStyle/>
        <a:p>
          <a:endParaRPr lang="en-US" sz="2000"/>
        </a:p>
      </dgm:t>
    </dgm:pt>
    <dgm:pt modelId="{2F53DC6F-A6C8-430B-A19D-9C2304B72D8F}" type="sibTrans" cxnId="{2BCF30AC-7CA2-4A89-83AA-42A11D3A120C}">
      <dgm:prSet/>
      <dgm:spPr/>
      <dgm:t>
        <a:bodyPr/>
        <a:lstStyle/>
        <a:p>
          <a:endParaRPr lang="en-US" sz="2000"/>
        </a:p>
      </dgm:t>
    </dgm:pt>
    <dgm:pt modelId="{BFD17393-52F4-46D1-9211-8A311D914095}">
      <dgm:prSet custT="1"/>
      <dgm:spPr/>
      <dgm:t>
        <a:bodyPr/>
        <a:lstStyle/>
        <a:p>
          <a:r>
            <a:rPr lang="pt-BR" sz="1800"/>
            <a:t>Guilherme Wrobel Duarte – OAB/SP nº 439.822</a:t>
          </a:r>
          <a:endParaRPr lang="en-US" sz="1800"/>
        </a:p>
      </dgm:t>
    </dgm:pt>
    <dgm:pt modelId="{77B0BCD2-B61B-4CED-A5F8-638F2F259339}" type="parTrans" cxnId="{C3BD5729-9DB4-4D5B-AD39-57A42CE688D8}">
      <dgm:prSet/>
      <dgm:spPr/>
      <dgm:t>
        <a:bodyPr/>
        <a:lstStyle/>
        <a:p>
          <a:endParaRPr lang="en-US" sz="2000"/>
        </a:p>
      </dgm:t>
    </dgm:pt>
    <dgm:pt modelId="{AC39CB6C-7361-4462-ADF2-CF67BFFF46C4}" type="sibTrans" cxnId="{C3BD5729-9DB4-4D5B-AD39-57A42CE688D8}">
      <dgm:prSet/>
      <dgm:spPr/>
      <dgm:t>
        <a:bodyPr/>
        <a:lstStyle/>
        <a:p>
          <a:endParaRPr lang="en-US" sz="2000"/>
        </a:p>
      </dgm:t>
    </dgm:pt>
    <dgm:pt modelId="{B36B0CF4-1F6E-426F-A79D-3023F418D741}">
      <dgm:prSet custT="1"/>
      <dgm:spPr/>
      <dgm:t>
        <a:bodyPr/>
        <a:lstStyle/>
        <a:p>
          <a:r>
            <a:rPr lang="pt-BR" sz="1800" dirty="0"/>
            <a:t>Henrique Gallan Vila – OAB/SP nº 468.158</a:t>
          </a:r>
        </a:p>
        <a:p>
          <a:r>
            <a:rPr lang="pt-BR" sz="1800" dirty="0"/>
            <a:t>Presidente Comissão Direito Bancário (2025)</a:t>
          </a:r>
          <a:endParaRPr lang="en-US" sz="1800" dirty="0"/>
        </a:p>
      </dgm:t>
    </dgm:pt>
    <dgm:pt modelId="{4A544168-7A45-45A4-9917-478B2EB0ED51}" type="parTrans" cxnId="{D7C40318-722D-4B45-956E-01804C69E35E}">
      <dgm:prSet/>
      <dgm:spPr/>
      <dgm:t>
        <a:bodyPr/>
        <a:lstStyle/>
        <a:p>
          <a:endParaRPr lang="en-US" sz="2000"/>
        </a:p>
      </dgm:t>
    </dgm:pt>
    <dgm:pt modelId="{217FD322-3F00-41F8-89B4-8DDBB353FF98}" type="sibTrans" cxnId="{D7C40318-722D-4B45-956E-01804C69E35E}">
      <dgm:prSet/>
      <dgm:spPr/>
      <dgm:t>
        <a:bodyPr/>
        <a:lstStyle/>
        <a:p>
          <a:endParaRPr lang="en-US" sz="2000"/>
        </a:p>
      </dgm:t>
    </dgm:pt>
    <dgm:pt modelId="{0DD880BC-B29D-4346-8C77-71434B2ED19C}">
      <dgm:prSet custT="1"/>
      <dgm:spPr/>
      <dgm:t>
        <a:bodyPr/>
        <a:lstStyle/>
        <a:p>
          <a:r>
            <a:rPr lang="pt-BR" sz="1800" dirty="0"/>
            <a:t>Maria Eugênia M.S. Cunha </a:t>
          </a:r>
          <a:r>
            <a:rPr lang="pt-BR" sz="1800" dirty="0" err="1"/>
            <a:t>Calongo</a:t>
          </a:r>
          <a:r>
            <a:rPr lang="pt-BR" sz="1800" dirty="0"/>
            <a:t> – OAB/SP nº 208.801 </a:t>
          </a:r>
        </a:p>
        <a:p>
          <a:r>
            <a:rPr lang="pt-BR" sz="1800" dirty="0"/>
            <a:t>Vice Presidente Comissão Direito Bancário (2025)</a:t>
          </a:r>
          <a:endParaRPr lang="en-US" sz="1800" dirty="0"/>
        </a:p>
      </dgm:t>
    </dgm:pt>
    <dgm:pt modelId="{D21267E5-B993-48E2-99B5-EB9DD7D4C5FC}" type="parTrans" cxnId="{A5C39952-6AC7-40F0-9387-3CEAFF4238FF}">
      <dgm:prSet/>
      <dgm:spPr/>
      <dgm:t>
        <a:bodyPr/>
        <a:lstStyle/>
        <a:p>
          <a:endParaRPr lang="en-US" sz="2000"/>
        </a:p>
      </dgm:t>
    </dgm:pt>
    <dgm:pt modelId="{63A59D55-A0FD-412A-8AFB-004DE2516B78}" type="sibTrans" cxnId="{A5C39952-6AC7-40F0-9387-3CEAFF4238FF}">
      <dgm:prSet/>
      <dgm:spPr/>
      <dgm:t>
        <a:bodyPr/>
        <a:lstStyle/>
        <a:p>
          <a:endParaRPr lang="en-US" sz="2000"/>
        </a:p>
      </dgm:t>
    </dgm:pt>
    <dgm:pt modelId="{DFEEB180-CFFE-4555-A35A-89E5F18CD8E4}" type="pres">
      <dgm:prSet presAssocID="{DE780227-2665-444D-BB2B-1AC3129FE3E3}" presName="linear" presStyleCnt="0">
        <dgm:presLayoutVars>
          <dgm:animLvl val="lvl"/>
          <dgm:resizeHandles val="exact"/>
        </dgm:presLayoutVars>
      </dgm:prSet>
      <dgm:spPr/>
    </dgm:pt>
    <dgm:pt modelId="{9E34B269-1138-40FD-9FC6-AF0902E50A43}" type="pres">
      <dgm:prSet presAssocID="{B01602FD-890A-49D6-9B43-F0823F1D434E}" presName="parentText" presStyleLbl="node1" presStyleIdx="0" presStyleCnt="4">
        <dgm:presLayoutVars>
          <dgm:chMax val="0"/>
          <dgm:bulletEnabled val="1"/>
        </dgm:presLayoutVars>
      </dgm:prSet>
      <dgm:spPr/>
    </dgm:pt>
    <dgm:pt modelId="{D7C89E88-54E9-42E3-BA3E-F702D7B39879}" type="pres">
      <dgm:prSet presAssocID="{2F53DC6F-A6C8-430B-A19D-9C2304B72D8F}" presName="spacer" presStyleCnt="0"/>
      <dgm:spPr/>
    </dgm:pt>
    <dgm:pt modelId="{85436C04-C3D5-4DB9-B55C-3EC4C8BFA8C5}" type="pres">
      <dgm:prSet presAssocID="{BFD17393-52F4-46D1-9211-8A311D914095}" presName="parentText" presStyleLbl="node1" presStyleIdx="1" presStyleCnt="4">
        <dgm:presLayoutVars>
          <dgm:chMax val="0"/>
          <dgm:bulletEnabled val="1"/>
        </dgm:presLayoutVars>
      </dgm:prSet>
      <dgm:spPr/>
    </dgm:pt>
    <dgm:pt modelId="{BAF0FE80-6B10-4CE3-B395-3729984C7ED9}" type="pres">
      <dgm:prSet presAssocID="{AC39CB6C-7361-4462-ADF2-CF67BFFF46C4}" presName="spacer" presStyleCnt="0"/>
      <dgm:spPr/>
    </dgm:pt>
    <dgm:pt modelId="{0944114D-30B1-4111-B0AA-17645C9FBA4A}" type="pres">
      <dgm:prSet presAssocID="{B36B0CF4-1F6E-426F-A79D-3023F418D741}" presName="parentText" presStyleLbl="node1" presStyleIdx="2" presStyleCnt="4">
        <dgm:presLayoutVars>
          <dgm:chMax val="0"/>
          <dgm:bulletEnabled val="1"/>
        </dgm:presLayoutVars>
      </dgm:prSet>
      <dgm:spPr/>
    </dgm:pt>
    <dgm:pt modelId="{56543035-5502-4713-871A-EB01B2005DCE}" type="pres">
      <dgm:prSet presAssocID="{217FD322-3F00-41F8-89B4-8DDBB353FF98}" presName="spacer" presStyleCnt="0"/>
      <dgm:spPr/>
    </dgm:pt>
    <dgm:pt modelId="{AA8044E6-8FC6-43D3-B930-B0B83A5879A0}" type="pres">
      <dgm:prSet presAssocID="{0DD880BC-B29D-4346-8C77-71434B2ED19C}" presName="parentText" presStyleLbl="node1" presStyleIdx="3" presStyleCnt="4">
        <dgm:presLayoutVars>
          <dgm:chMax val="0"/>
          <dgm:bulletEnabled val="1"/>
        </dgm:presLayoutVars>
      </dgm:prSet>
      <dgm:spPr/>
    </dgm:pt>
  </dgm:ptLst>
  <dgm:cxnLst>
    <dgm:cxn modelId="{D7C40318-722D-4B45-956E-01804C69E35E}" srcId="{DE780227-2665-444D-BB2B-1AC3129FE3E3}" destId="{B36B0CF4-1F6E-426F-A79D-3023F418D741}" srcOrd="2" destOrd="0" parTransId="{4A544168-7A45-45A4-9917-478B2EB0ED51}" sibTransId="{217FD322-3F00-41F8-89B4-8DDBB353FF98}"/>
    <dgm:cxn modelId="{C3BD5729-9DB4-4D5B-AD39-57A42CE688D8}" srcId="{DE780227-2665-444D-BB2B-1AC3129FE3E3}" destId="{BFD17393-52F4-46D1-9211-8A311D914095}" srcOrd="1" destOrd="0" parTransId="{77B0BCD2-B61B-4CED-A5F8-638F2F259339}" sibTransId="{AC39CB6C-7361-4462-ADF2-CF67BFFF46C4}"/>
    <dgm:cxn modelId="{27151F49-7598-4DD4-A06D-67E7CF2DA753}" type="presOf" srcId="{0DD880BC-B29D-4346-8C77-71434B2ED19C}" destId="{AA8044E6-8FC6-43D3-B930-B0B83A5879A0}" srcOrd="0" destOrd="0" presId="urn:microsoft.com/office/officeart/2005/8/layout/vList2"/>
    <dgm:cxn modelId="{6AB02469-8423-4225-BF94-7116A3895F4E}" type="presOf" srcId="{DE780227-2665-444D-BB2B-1AC3129FE3E3}" destId="{DFEEB180-CFFE-4555-A35A-89E5F18CD8E4}" srcOrd="0" destOrd="0" presId="urn:microsoft.com/office/officeart/2005/8/layout/vList2"/>
    <dgm:cxn modelId="{6500AA70-A369-4E21-B683-2B15F87396FA}" type="presOf" srcId="{B01602FD-890A-49D6-9B43-F0823F1D434E}" destId="{9E34B269-1138-40FD-9FC6-AF0902E50A43}" srcOrd="0" destOrd="0" presId="urn:microsoft.com/office/officeart/2005/8/layout/vList2"/>
    <dgm:cxn modelId="{A5C39952-6AC7-40F0-9387-3CEAFF4238FF}" srcId="{DE780227-2665-444D-BB2B-1AC3129FE3E3}" destId="{0DD880BC-B29D-4346-8C77-71434B2ED19C}" srcOrd="3" destOrd="0" parTransId="{D21267E5-B993-48E2-99B5-EB9DD7D4C5FC}" sibTransId="{63A59D55-A0FD-412A-8AFB-004DE2516B78}"/>
    <dgm:cxn modelId="{700A5A56-E70F-4298-8F09-47A88A3B0918}" type="presOf" srcId="{BFD17393-52F4-46D1-9211-8A311D914095}" destId="{85436C04-C3D5-4DB9-B55C-3EC4C8BFA8C5}" srcOrd="0" destOrd="0" presId="urn:microsoft.com/office/officeart/2005/8/layout/vList2"/>
    <dgm:cxn modelId="{2BCF30AC-7CA2-4A89-83AA-42A11D3A120C}" srcId="{DE780227-2665-444D-BB2B-1AC3129FE3E3}" destId="{B01602FD-890A-49D6-9B43-F0823F1D434E}" srcOrd="0" destOrd="0" parTransId="{811B1E1A-A441-40C7-8B00-6B7378B7E85B}" sibTransId="{2F53DC6F-A6C8-430B-A19D-9C2304B72D8F}"/>
    <dgm:cxn modelId="{EAED6BF9-5056-44E4-B585-A00459176A07}" type="presOf" srcId="{B36B0CF4-1F6E-426F-A79D-3023F418D741}" destId="{0944114D-30B1-4111-B0AA-17645C9FBA4A}" srcOrd="0" destOrd="0" presId="urn:microsoft.com/office/officeart/2005/8/layout/vList2"/>
    <dgm:cxn modelId="{3A34C7BC-E892-4724-82A0-3C9831BA0B3B}" type="presParOf" srcId="{DFEEB180-CFFE-4555-A35A-89E5F18CD8E4}" destId="{9E34B269-1138-40FD-9FC6-AF0902E50A43}" srcOrd="0" destOrd="0" presId="urn:microsoft.com/office/officeart/2005/8/layout/vList2"/>
    <dgm:cxn modelId="{D283D0ED-745F-478F-A97B-CE2636F98731}" type="presParOf" srcId="{DFEEB180-CFFE-4555-A35A-89E5F18CD8E4}" destId="{D7C89E88-54E9-42E3-BA3E-F702D7B39879}" srcOrd="1" destOrd="0" presId="urn:microsoft.com/office/officeart/2005/8/layout/vList2"/>
    <dgm:cxn modelId="{70F281A0-6076-429E-A4CA-901303F5CBE7}" type="presParOf" srcId="{DFEEB180-CFFE-4555-A35A-89E5F18CD8E4}" destId="{85436C04-C3D5-4DB9-B55C-3EC4C8BFA8C5}" srcOrd="2" destOrd="0" presId="urn:microsoft.com/office/officeart/2005/8/layout/vList2"/>
    <dgm:cxn modelId="{58DE17C2-179B-4520-B0FB-F2A4239ACD14}" type="presParOf" srcId="{DFEEB180-CFFE-4555-A35A-89E5F18CD8E4}" destId="{BAF0FE80-6B10-4CE3-B395-3729984C7ED9}" srcOrd="3" destOrd="0" presId="urn:microsoft.com/office/officeart/2005/8/layout/vList2"/>
    <dgm:cxn modelId="{B201BCF3-1638-4534-84EC-3F7A6D15ABFB}" type="presParOf" srcId="{DFEEB180-CFFE-4555-A35A-89E5F18CD8E4}" destId="{0944114D-30B1-4111-B0AA-17645C9FBA4A}" srcOrd="4" destOrd="0" presId="urn:microsoft.com/office/officeart/2005/8/layout/vList2"/>
    <dgm:cxn modelId="{8AC6D913-6193-4EB8-B35B-1D30ECDEEC3C}" type="presParOf" srcId="{DFEEB180-CFFE-4555-A35A-89E5F18CD8E4}" destId="{56543035-5502-4713-871A-EB01B2005DCE}" srcOrd="5" destOrd="0" presId="urn:microsoft.com/office/officeart/2005/8/layout/vList2"/>
    <dgm:cxn modelId="{EBE5EBF3-7338-40B6-AD97-823B5436599D}" type="presParOf" srcId="{DFEEB180-CFFE-4555-A35A-89E5F18CD8E4}" destId="{AA8044E6-8FC6-43D3-B930-B0B83A5879A0}"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E1729C-376D-42B4-AB99-A8C0ED906A53}" type="doc">
      <dgm:prSet loTypeId="urn:microsoft.com/office/officeart/2018/2/layout/IconVerticalSolidList" loCatId="icon" qsTypeId="urn:microsoft.com/office/officeart/2005/8/quickstyle/simple1" qsCatId="simple" csTypeId="urn:microsoft.com/office/officeart/2018/5/colors/Iconchunking_neutralbg_accent2_2" csCatId="accent2" phldr="1"/>
      <dgm:spPr/>
      <dgm:t>
        <a:bodyPr/>
        <a:lstStyle/>
        <a:p>
          <a:endParaRPr lang="en-US"/>
        </a:p>
      </dgm:t>
    </dgm:pt>
    <dgm:pt modelId="{282CE6D2-BCB6-47F2-85D7-9F1A0E7A786E}">
      <dgm:prSet/>
      <dgm:spPr/>
      <dgm:t>
        <a:bodyPr/>
        <a:lstStyle/>
        <a:p>
          <a:pPr>
            <a:lnSpc>
              <a:spcPct val="100000"/>
            </a:lnSpc>
          </a:pPr>
          <a:r>
            <a:rPr lang="pt-BR" dirty="0"/>
            <a:t>Passamos a entrar no mundo dos “as a Service”, isto é, a Instituição Financeira passa a ser uma “grande carapaça”, uma “marca”;</a:t>
          </a:r>
          <a:endParaRPr lang="en-US" dirty="0"/>
        </a:p>
      </dgm:t>
    </dgm:pt>
    <dgm:pt modelId="{25E6ADE6-3EA1-4159-ABBE-E861088791B4}" type="parTrans" cxnId="{407A76B2-440B-4E93-83D5-2A672C023A6B}">
      <dgm:prSet/>
      <dgm:spPr/>
      <dgm:t>
        <a:bodyPr/>
        <a:lstStyle/>
        <a:p>
          <a:endParaRPr lang="en-US"/>
        </a:p>
      </dgm:t>
    </dgm:pt>
    <dgm:pt modelId="{56A20C93-B892-49BE-B0B8-77AC3664150B}" type="sibTrans" cxnId="{407A76B2-440B-4E93-83D5-2A672C023A6B}">
      <dgm:prSet/>
      <dgm:spPr/>
      <dgm:t>
        <a:bodyPr/>
        <a:lstStyle/>
        <a:p>
          <a:endParaRPr lang="en-US"/>
        </a:p>
      </dgm:t>
    </dgm:pt>
    <dgm:pt modelId="{38C3A05C-7F66-4ECF-9358-21D2CB038AF2}">
      <dgm:prSet/>
      <dgm:spPr/>
      <dgm:t>
        <a:bodyPr/>
        <a:lstStyle/>
        <a:p>
          <a:pPr>
            <a:lnSpc>
              <a:spcPct val="100000"/>
            </a:lnSpc>
          </a:pPr>
          <a:r>
            <a:rPr lang="pt-BR" dirty="0"/>
            <a:t>Conselho Monetário Nacional emitiu a Resolução n.º 4.893/2021 (que revogou a Resolução n.º 4.658/2018), referente à política de segurança cibernética e requisitos de contratação de serviços de processamento e armazenamento de dados e de computação em nuvem pelas Instituições Financeiras </a:t>
          </a:r>
          <a:r>
            <a:rPr lang="pt-BR" i="1" dirty="0"/>
            <a:t>stricto sensu</a:t>
          </a:r>
          <a:r>
            <a:rPr lang="pt-BR" dirty="0"/>
            <a:t>. </a:t>
          </a:r>
          <a:endParaRPr lang="en-US" dirty="0"/>
        </a:p>
      </dgm:t>
    </dgm:pt>
    <dgm:pt modelId="{7DBD90AD-DD73-454B-91F9-D371DEE85364}" type="parTrans" cxnId="{ACEECB1B-B807-414E-8E99-79CF5922922C}">
      <dgm:prSet/>
      <dgm:spPr/>
      <dgm:t>
        <a:bodyPr/>
        <a:lstStyle/>
        <a:p>
          <a:endParaRPr lang="en-US"/>
        </a:p>
      </dgm:t>
    </dgm:pt>
    <dgm:pt modelId="{2EC27E88-C212-45BD-A989-3FACACAD9526}" type="sibTrans" cxnId="{ACEECB1B-B807-414E-8E99-79CF5922922C}">
      <dgm:prSet/>
      <dgm:spPr/>
      <dgm:t>
        <a:bodyPr/>
        <a:lstStyle/>
        <a:p>
          <a:endParaRPr lang="en-US"/>
        </a:p>
      </dgm:t>
    </dgm:pt>
    <dgm:pt modelId="{E1CB58AE-F77B-4B74-B7A6-2C2B2A368642}">
      <dgm:prSet/>
      <dgm:spPr/>
      <dgm:t>
        <a:bodyPr/>
        <a:lstStyle/>
        <a:p>
          <a:pPr>
            <a:lnSpc>
              <a:spcPct val="100000"/>
            </a:lnSpc>
          </a:pPr>
          <a:r>
            <a:rPr lang="pt-BR" dirty="0"/>
            <a:t>No âmbito das Instituições de Pagamentos, sociedades corretoras de títulos de valores mobiliários, etc., foi editada, pelo Banco Central do Brasil, a Resolução n.º 85/2021. </a:t>
          </a:r>
          <a:br>
            <a:rPr lang="pt-BR" dirty="0"/>
          </a:br>
          <a:endParaRPr lang="en-US" dirty="0"/>
        </a:p>
      </dgm:t>
    </dgm:pt>
    <dgm:pt modelId="{4BF58AA1-16AE-4EFE-AF23-632686258102}" type="parTrans" cxnId="{93D6CBF4-2223-4B62-9606-D5D1BBCF464B}">
      <dgm:prSet/>
      <dgm:spPr/>
      <dgm:t>
        <a:bodyPr/>
        <a:lstStyle/>
        <a:p>
          <a:endParaRPr lang="en-US"/>
        </a:p>
      </dgm:t>
    </dgm:pt>
    <dgm:pt modelId="{911FAA25-2753-4D2C-9DCC-6B025ADDEFF9}" type="sibTrans" cxnId="{93D6CBF4-2223-4B62-9606-D5D1BBCF464B}">
      <dgm:prSet/>
      <dgm:spPr/>
      <dgm:t>
        <a:bodyPr/>
        <a:lstStyle/>
        <a:p>
          <a:endParaRPr lang="en-US"/>
        </a:p>
      </dgm:t>
    </dgm:pt>
    <dgm:pt modelId="{2DEF715A-1937-4196-8E3F-BA23B4FD5F1E}" type="pres">
      <dgm:prSet presAssocID="{43E1729C-376D-42B4-AB99-A8C0ED906A53}" presName="root" presStyleCnt="0">
        <dgm:presLayoutVars>
          <dgm:dir/>
          <dgm:resizeHandles val="exact"/>
        </dgm:presLayoutVars>
      </dgm:prSet>
      <dgm:spPr/>
    </dgm:pt>
    <dgm:pt modelId="{5FF5D198-BBEB-4EE6-9E2F-AF4D363D4B44}" type="pres">
      <dgm:prSet presAssocID="{282CE6D2-BCB6-47F2-85D7-9F1A0E7A786E}" presName="compNode" presStyleCnt="0"/>
      <dgm:spPr/>
    </dgm:pt>
    <dgm:pt modelId="{3650B90A-7966-4E78-9C49-1C6D48B06188}" type="pres">
      <dgm:prSet presAssocID="{282CE6D2-BCB6-47F2-85D7-9F1A0E7A786E}" presName="bgRect" presStyleLbl="bgShp" presStyleIdx="0" presStyleCnt="3"/>
      <dgm:spPr/>
    </dgm:pt>
    <dgm:pt modelId="{BD3DAA50-1143-4170-9EE7-7120E5DB159B}" type="pres">
      <dgm:prSet presAssocID="{282CE6D2-BCB6-47F2-85D7-9F1A0E7A786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ólar"/>
        </a:ext>
      </dgm:extLst>
    </dgm:pt>
    <dgm:pt modelId="{90937FF1-509A-4034-95F1-CAFE85001D01}" type="pres">
      <dgm:prSet presAssocID="{282CE6D2-BCB6-47F2-85D7-9F1A0E7A786E}" presName="spaceRect" presStyleCnt="0"/>
      <dgm:spPr/>
    </dgm:pt>
    <dgm:pt modelId="{07F66671-DBFC-468A-B77A-A929A57778B5}" type="pres">
      <dgm:prSet presAssocID="{282CE6D2-BCB6-47F2-85D7-9F1A0E7A786E}" presName="parTx" presStyleLbl="revTx" presStyleIdx="0" presStyleCnt="3">
        <dgm:presLayoutVars>
          <dgm:chMax val="0"/>
          <dgm:chPref val="0"/>
        </dgm:presLayoutVars>
      </dgm:prSet>
      <dgm:spPr/>
    </dgm:pt>
    <dgm:pt modelId="{5CD17367-6034-4C1E-9BC7-B27697BF09DF}" type="pres">
      <dgm:prSet presAssocID="{56A20C93-B892-49BE-B0B8-77AC3664150B}" presName="sibTrans" presStyleCnt="0"/>
      <dgm:spPr/>
    </dgm:pt>
    <dgm:pt modelId="{9A9A282C-37FE-42EC-B975-81252B2A0A61}" type="pres">
      <dgm:prSet presAssocID="{38C3A05C-7F66-4ECF-9358-21D2CB038AF2}" presName="compNode" presStyleCnt="0"/>
      <dgm:spPr/>
    </dgm:pt>
    <dgm:pt modelId="{C55FFCD3-78DD-4928-B54E-EB66D336829A}" type="pres">
      <dgm:prSet presAssocID="{38C3A05C-7F66-4ECF-9358-21D2CB038AF2}" presName="bgRect" presStyleLbl="bgShp" presStyleIdx="1" presStyleCnt="3"/>
      <dgm:spPr/>
    </dgm:pt>
    <dgm:pt modelId="{83E752B7-573C-46F3-88A4-F821A563A760}" type="pres">
      <dgm:prSet presAssocID="{38C3A05C-7F66-4ECF-9358-21D2CB038AF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umento"/>
        </a:ext>
      </dgm:extLst>
    </dgm:pt>
    <dgm:pt modelId="{C97B9474-70F3-4938-9BE1-5FECAA45C17A}" type="pres">
      <dgm:prSet presAssocID="{38C3A05C-7F66-4ECF-9358-21D2CB038AF2}" presName="spaceRect" presStyleCnt="0"/>
      <dgm:spPr/>
    </dgm:pt>
    <dgm:pt modelId="{2DCE27BA-5571-442D-B6F1-CDF9857FC3A5}" type="pres">
      <dgm:prSet presAssocID="{38C3A05C-7F66-4ECF-9358-21D2CB038AF2}" presName="parTx" presStyleLbl="revTx" presStyleIdx="1" presStyleCnt="3">
        <dgm:presLayoutVars>
          <dgm:chMax val="0"/>
          <dgm:chPref val="0"/>
        </dgm:presLayoutVars>
      </dgm:prSet>
      <dgm:spPr/>
    </dgm:pt>
    <dgm:pt modelId="{8C1608CA-D3FF-4EF7-B6E6-289FC69A7D3E}" type="pres">
      <dgm:prSet presAssocID="{2EC27E88-C212-45BD-A989-3FACACAD9526}" presName="sibTrans" presStyleCnt="0"/>
      <dgm:spPr/>
    </dgm:pt>
    <dgm:pt modelId="{35F15BB4-9F45-42DA-AC62-78716FE04C62}" type="pres">
      <dgm:prSet presAssocID="{E1CB58AE-F77B-4B74-B7A6-2C2B2A368642}" presName="compNode" presStyleCnt="0"/>
      <dgm:spPr/>
    </dgm:pt>
    <dgm:pt modelId="{EB9B0709-47AE-4B6F-9DC3-384B5621587F}" type="pres">
      <dgm:prSet presAssocID="{E1CB58AE-F77B-4B74-B7A6-2C2B2A368642}" presName="bgRect" presStyleLbl="bgShp" presStyleIdx="2" presStyleCnt="3"/>
      <dgm:spPr/>
    </dgm:pt>
    <dgm:pt modelId="{9847E455-4E2E-419C-AC6B-74DE4201AD70}" type="pres">
      <dgm:prSet presAssocID="{E1CB58AE-F77B-4B74-B7A6-2C2B2A36864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nco"/>
        </a:ext>
      </dgm:extLst>
    </dgm:pt>
    <dgm:pt modelId="{39C9E386-E56D-484E-A31F-8C8156C9377A}" type="pres">
      <dgm:prSet presAssocID="{E1CB58AE-F77B-4B74-B7A6-2C2B2A368642}" presName="spaceRect" presStyleCnt="0"/>
      <dgm:spPr/>
    </dgm:pt>
    <dgm:pt modelId="{0E0589A8-62CC-4C83-A83A-7E6D32660C4B}" type="pres">
      <dgm:prSet presAssocID="{E1CB58AE-F77B-4B74-B7A6-2C2B2A368642}" presName="parTx" presStyleLbl="revTx" presStyleIdx="2" presStyleCnt="3">
        <dgm:presLayoutVars>
          <dgm:chMax val="0"/>
          <dgm:chPref val="0"/>
        </dgm:presLayoutVars>
      </dgm:prSet>
      <dgm:spPr/>
    </dgm:pt>
  </dgm:ptLst>
  <dgm:cxnLst>
    <dgm:cxn modelId="{ACEECB1B-B807-414E-8E99-79CF5922922C}" srcId="{43E1729C-376D-42B4-AB99-A8C0ED906A53}" destId="{38C3A05C-7F66-4ECF-9358-21D2CB038AF2}" srcOrd="1" destOrd="0" parTransId="{7DBD90AD-DD73-454B-91F9-D371DEE85364}" sibTransId="{2EC27E88-C212-45BD-A989-3FACACAD9526}"/>
    <dgm:cxn modelId="{24A3C846-2499-44D9-87C7-2E09F5045892}" type="presOf" srcId="{E1CB58AE-F77B-4B74-B7A6-2C2B2A368642}" destId="{0E0589A8-62CC-4C83-A83A-7E6D32660C4B}" srcOrd="0" destOrd="0" presId="urn:microsoft.com/office/officeart/2018/2/layout/IconVerticalSolidList"/>
    <dgm:cxn modelId="{5D50A86C-E6F3-49EB-B347-4E0AFD43B4DD}" type="presOf" srcId="{282CE6D2-BCB6-47F2-85D7-9F1A0E7A786E}" destId="{07F66671-DBFC-468A-B77A-A929A57778B5}" srcOrd="0" destOrd="0" presId="urn:microsoft.com/office/officeart/2018/2/layout/IconVerticalSolidList"/>
    <dgm:cxn modelId="{92356253-7D74-430C-A8D4-3102671E1983}" type="presOf" srcId="{43E1729C-376D-42B4-AB99-A8C0ED906A53}" destId="{2DEF715A-1937-4196-8E3F-BA23B4FD5F1E}" srcOrd="0" destOrd="0" presId="urn:microsoft.com/office/officeart/2018/2/layout/IconVerticalSolidList"/>
    <dgm:cxn modelId="{F18E0D80-6A7E-42DF-998D-FA1A71DEEF9D}" type="presOf" srcId="{38C3A05C-7F66-4ECF-9358-21D2CB038AF2}" destId="{2DCE27BA-5571-442D-B6F1-CDF9857FC3A5}" srcOrd="0" destOrd="0" presId="urn:microsoft.com/office/officeart/2018/2/layout/IconVerticalSolidList"/>
    <dgm:cxn modelId="{407A76B2-440B-4E93-83D5-2A672C023A6B}" srcId="{43E1729C-376D-42B4-AB99-A8C0ED906A53}" destId="{282CE6D2-BCB6-47F2-85D7-9F1A0E7A786E}" srcOrd="0" destOrd="0" parTransId="{25E6ADE6-3EA1-4159-ABBE-E861088791B4}" sibTransId="{56A20C93-B892-49BE-B0B8-77AC3664150B}"/>
    <dgm:cxn modelId="{93D6CBF4-2223-4B62-9606-D5D1BBCF464B}" srcId="{43E1729C-376D-42B4-AB99-A8C0ED906A53}" destId="{E1CB58AE-F77B-4B74-B7A6-2C2B2A368642}" srcOrd="2" destOrd="0" parTransId="{4BF58AA1-16AE-4EFE-AF23-632686258102}" sibTransId="{911FAA25-2753-4D2C-9DCC-6B025ADDEFF9}"/>
    <dgm:cxn modelId="{6680EC1C-AF4A-4550-BEC0-8F75AB9CDAD9}" type="presParOf" srcId="{2DEF715A-1937-4196-8E3F-BA23B4FD5F1E}" destId="{5FF5D198-BBEB-4EE6-9E2F-AF4D363D4B44}" srcOrd="0" destOrd="0" presId="urn:microsoft.com/office/officeart/2018/2/layout/IconVerticalSolidList"/>
    <dgm:cxn modelId="{E298983A-2D01-494B-9BDA-8AFCC255FC10}" type="presParOf" srcId="{5FF5D198-BBEB-4EE6-9E2F-AF4D363D4B44}" destId="{3650B90A-7966-4E78-9C49-1C6D48B06188}" srcOrd="0" destOrd="0" presId="urn:microsoft.com/office/officeart/2018/2/layout/IconVerticalSolidList"/>
    <dgm:cxn modelId="{22B3B628-9CDA-489E-9BDF-BF7AF1612793}" type="presParOf" srcId="{5FF5D198-BBEB-4EE6-9E2F-AF4D363D4B44}" destId="{BD3DAA50-1143-4170-9EE7-7120E5DB159B}" srcOrd="1" destOrd="0" presId="urn:microsoft.com/office/officeart/2018/2/layout/IconVerticalSolidList"/>
    <dgm:cxn modelId="{893B0697-F8B7-4265-A23D-7875F09AED34}" type="presParOf" srcId="{5FF5D198-BBEB-4EE6-9E2F-AF4D363D4B44}" destId="{90937FF1-509A-4034-95F1-CAFE85001D01}" srcOrd="2" destOrd="0" presId="urn:microsoft.com/office/officeart/2018/2/layout/IconVerticalSolidList"/>
    <dgm:cxn modelId="{D9653565-9DF6-4A1F-9BA1-DDC15F41D829}" type="presParOf" srcId="{5FF5D198-BBEB-4EE6-9E2F-AF4D363D4B44}" destId="{07F66671-DBFC-468A-B77A-A929A57778B5}" srcOrd="3" destOrd="0" presId="urn:microsoft.com/office/officeart/2018/2/layout/IconVerticalSolidList"/>
    <dgm:cxn modelId="{D85BE7F3-5F99-4952-B923-16CEC11C9EAF}" type="presParOf" srcId="{2DEF715A-1937-4196-8E3F-BA23B4FD5F1E}" destId="{5CD17367-6034-4C1E-9BC7-B27697BF09DF}" srcOrd="1" destOrd="0" presId="urn:microsoft.com/office/officeart/2018/2/layout/IconVerticalSolidList"/>
    <dgm:cxn modelId="{F530223C-D3BF-43F0-9D1F-CC8FBDF9C912}" type="presParOf" srcId="{2DEF715A-1937-4196-8E3F-BA23B4FD5F1E}" destId="{9A9A282C-37FE-42EC-B975-81252B2A0A61}" srcOrd="2" destOrd="0" presId="urn:microsoft.com/office/officeart/2018/2/layout/IconVerticalSolidList"/>
    <dgm:cxn modelId="{4776E8E0-E9D3-4CA7-AA89-D7DD87CC055C}" type="presParOf" srcId="{9A9A282C-37FE-42EC-B975-81252B2A0A61}" destId="{C55FFCD3-78DD-4928-B54E-EB66D336829A}" srcOrd="0" destOrd="0" presId="urn:microsoft.com/office/officeart/2018/2/layout/IconVerticalSolidList"/>
    <dgm:cxn modelId="{5366E50F-C879-4922-A990-0E03425C4D77}" type="presParOf" srcId="{9A9A282C-37FE-42EC-B975-81252B2A0A61}" destId="{83E752B7-573C-46F3-88A4-F821A563A760}" srcOrd="1" destOrd="0" presId="urn:microsoft.com/office/officeart/2018/2/layout/IconVerticalSolidList"/>
    <dgm:cxn modelId="{14C2B231-CF5D-4F41-BC08-F35D0DDE6320}" type="presParOf" srcId="{9A9A282C-37FE-42EC-B975-81252B2A0A61}" destId="{C97B9474-70F3-4938-9BE1-5FECAA45C17A}" srcOrd="2" destOrd="0" presId="urn:microsoft.com/office/officeart/2018/2/layout/IconVerticalSolidList"/>
    <dgm:cxn modelId="{0E12D72E-58BD-499F-BB60-5E9080EC122B}" type="presParOf" srcId="{9A9A282C-37FE-42EC-B975-81252B2A0A61}" destId="{2DCE27BA-5571-442D-B6F1-CDF9857FC3A5}" srcOrd="3" destOrd="0" presId="urn:microsoft.com/office/officeart/2018/2/layout/IconVerticalSolidList"/>
    <dgm:cxn modelId="{6FAFFE2E-8B60-4783-9054-EAF90A5D373A}" type="presParOf" srcId="{2DEF715A-1937-4196-8E3F-BA23B4FD5F1E}" destId="{8C1608CA-D3FF-4EF7-B6E6-289FC69A7D3E}" srcOrd="3" destOrd="0" presId="urn:microsoft.com/office/officeart/2018/2/layout/IconVerticalSolidList"/>
    <dgm:cxn modelId="{53BB3972-3E80-464D-9949-D0D8829B539E}" type="presParOf" srcId="{2DEF715A-1937-4196-8E3F-BA23B4FD5F1E}" destId="{35F15BB4-9F45-42DA-AC62-78716FE04C62}" srcOrd="4" destOrd="0" presId="urn:microsoft.com/office/officeart/2018/2/layout/IconVerticalSolidList"/>
    <dgm:cxn modelId="{B05F953F-F2C9-4ADB-912D-CE551B28B0CD}" type="presParOf" srcId="{35F15BB4-9F45-42DA-AC62-78716FE04C62}" destId="{EB9B0709-47AE-4B6F-9DC3-384B5621587F}" srcOrd="0" destOrd="0" presId="urn:microsoft.com/office/officeart/2018/2/layout/IconVerticalSolidList"/>
    <dgm:cxn modelId="{DC44B2FB-6DAB-47F4-822E-408690F474B6}" type="presParOf" srcId="{35F15BB4-9F45-42DA-AC62-78716FE04C62}" destId="{9847E455-4E2E-419C-AC6B-74DE4201AD70}" srcOrd="1" destOrd="0" presId="urn:microsoft.com/office/officeart/2018/2/layout/IconVerticalSolidList"/>
    <dgm:cxn modelId="{21CA0738-15FB-4A08-BAA4-6DAA7BEF5BA3}" type="presParOf" srcId="{35F15BB4-9F45-42DA-AC62-78716FE04C62}" destId="{39C9E386-E56D-484E-A31F-8C8156C9377A}" srcOrd="2" destOrd="0" presId="urn:microsoft.com/office/officeart/2018/2/layout/IconVerticalSolidList"/>
    <dgm:cxn modelId="{A9FEE626-82EC-4B94-8607-C0205C5FDF66}" type="presParOf" srcId="{35F15BB4-9F45-42DA-AC62-78716FE04C62}" destId="{0E0589A8-62CC-4C83-A83A-7E6D32660C4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E00BB54-5976-4561-9272-C8EAA967C5A1}" type="doc">
      <dgm:prSet loTypeId="urn:microsoft.com/office/officeart/2005/8/layout/vProcess5" loCatId="process" qsTypeId="urn:microsoft.com/office/officeart/2005/8/quickstyle/simple2" qsCatId="simple" csTypeId="urn:microsoft.com/office/officeart/2005/8/colors/colorful2" csCatId="colorful"/>
      <dgm:spPr/>
      <dgm:t>
        <a:bodyPr/>
        <a:lstStyle/>
        <a:p>
          <a:endParaRPr lang="en-US"/>
        </a:p>
      </dgm:t>
    </dgm:pt>
    <dgm:pt modelId="{0510ABD7-AF4B-4AA3-9DD5-8E93A3266BD9}">
      <dgm:prSet/>
      <dgm:spPr/>
      <dgm:t>
        <a:bodyPr/>
        <a:lstStyle/>
        <a:p>
          <a:r>
            <a:rPr lang="pt-BR" dirty="0"/>
            <a:t>A digitalização do sistema bancário proporcionou um aumento na prestação de serviços - de 2018 a 2023 o número de pessoas físicas (clientes) ativas no SFN passou de 77,2 milhões para 152 milhões, representando 87,7% da população adulta brasileira.</a:t>
          </a:r>
          <a:endParaRPr lang="en-US" dirty="0"/>
        </a:p>
      </dgm:t>
    </dgm:pt>
    <dgm:pt modelId="{A902A34E-2E11-4664-93CC-51520025BAA1}" type="parTrans" cxnId="{C2042106-068A-4FDE-8823-11A8426043DC}">
      <dgm:prSet/>
      <dgm:spPr/>
      <dgm:t>
        <a:bodyPr/>
        <a:lstStyle/>
        <a:p>
          <a:endParaRPr lang="en-US" sz="2000"/>
        </a:p>
      </dgm:t>
    </dgm:pt>
    <dgm:pt modelId="{EAAC8359-E17F-4817-8397-D0ACB9C116B5}" type="sibTrans" cxnId="{C2042106-068A-4FDE-8823-11A8426043DC}">
      <dgm:prSet/>
      <dgm:spPr/>
      <dgm:t>
        <a:bodyPr/>
        <a:lstStyle/>
        <a:p>
          <a:endParaRPr lang="en-US"/>
        </a:p>
      </dgm:t>
    </dgm:pt>
    <dgm:pt modelId="{45F43652-1922-40A9-8E27-4DA94FAE4DE8}">
      <dgm:prSet/>
      <dgm:spPr/>
      <dgm:t>
        <a:bodyPr/>
        <a:lstStyle/>
        <a:p>
          <a:r>
            <a:rPr lang="pt-BR"/>
            <a:t>Positivo: inclusão de pessoas de baixa renda no SFN, decorrentes da democratização dos serviços financeiros;</a:t>
          </a:r>
          <a:endParaRPr lang="en-US"/>
        </a:p>
      </dgm:t>
    </dgm:pt>
    <dgm:pt modelId="{C3FF4C2E-EC8C-4122-8289-34B21B40E023}" type="parTrans" cxnId="{FB86B29A-19C8-4DC8-B733-E9CAB471700B}">
      <dgm:prSet/>
      <dgm:spPr/>
      <dgm:t>
        <a:bodyPr/>
        <a:lstStyle/>
        <a:p>
          <a:endParaRPr lang="en-US" sz="2000"/>
        </a:p>
      </dgm:t>
    </dgm:pt>
    <dgm:pt modelId="{A81E3401-F4D1-4489-8BDD-AA38E99BB70D}" type="sibTrans" cxnId="{FB86B29A-19C8-4DC8-B733-E9CAB471700B}">
      <dgm:prSet/>
      <dgm:spPr/>
      <dgm:t>
        <a:bodyPr/>
        <a:lstStyle/>
        <a:p>
          <a:endParaRPr lang="en-US"/>
        </a:p>
      </dgm:t>
    </dgm:pt>
    <dgm:pt modelId="{244CE7DF-53F3-4070-8322-347BD40FBC8B}">
      <dgm:prSet/>
      <dgm:spPr/>
      <dgm:t>
        <a:bodyPr/>
        <a:lstStyle/>
        <a:p>
          <a:r>
            <a:rPr lang="pt-BR"/>
            <a:t>Negativo: utilização de contas, muitas de pessoas de baixa renda, para o escoamento dos valores auferidos pelos criminosos nas práticas das fraudes digitais, comumente denominadas de “contas de passagem”, mediante aluguel de referidas contas.</a:t>
          </a:r>
          <a:endParaRPr lang="en-US"/>
        </a:p>
      </dgm:t>
    </dgm:pt>
    <dgm:pt modelId="{5D83EFFD-DFC2-4BFD-806C-7DCBF269227F}" type="parTrans" cxnId="{927BE0D0-8BE2-4ADD-9E55-1272AB78925B}">
      <dgm:prSet/>
      <dgm:spPr/>
      <dgm:t>
        <a:bodyPr/>
        <a:lstStyle/>
        <a:p>
          <a:endParaRPr lang="en-US" sz="2000"/>
        </a:p>
      </dgm:t>
    </dgm:pt>
    <dgm:pt modelId="{70556F86-47D7-440D-B9D5-CFE4D4229D4A}" type="sibTrans" cxnId="{927BE0D0-8BE2-4ADD-9E55-1272AB78925B}">
      <dgm:prSet/>
      <dgm:spPr/>
      <dgm:t>
        <a:bodyPr/>
        <a:lstStyle/>
        <a:p>
          <a:endParaRPr lang="en-US"/>
        </a:p>
      </dgm:t>
    </dgm:pt>
    <dgm:pt modelId="{2AC76E47-9175-45CD-916F-438D7B35B7C6}" type="pres">
      <dgm:prSet presAssocID="{3E00BB54-5976-4561-9272-C8EAA967C5A1}" presName="outerComposite" presStyleCnt="0">
        <dgm:presLayoutVars>
          <dgm:chMax val="5"/>
          <dgm:dir/>
          <dgm:resizeHandles val="exact"/>
        </dgm:presLayoutVars>
      </dgm:prSet>
      <dgm:spPr/>
    </dgm:pt>
    <dgm:pt modelId="{CEBBDE0F-BDD4-42AD-8B23-14B46019B25B}" type="pres">
      <dgm:prSet presAssocID="{3E00BB54-5976-4561-9272-C8EAA967C5A1}" presName="dummyMaxCanvas" presStyleCnt="0">
        <dgm:presLayoutVars/>
      </dgm:prSet>
      <dgm:spPr/>
    </dgm:pt>
    <dgm:pt modelId="{5354C33C-6AF5-40D0-ACA9-55D9256C4E20}" type="pres">
      <dgm:prSet presAssocID="{3E00BB54-5976-4561-9272-C8EAA967C5A1}" presName="ThreeNodes_1" presStyleLbl="node1" presStyleIdx="0" presStyleCnt="3">
        <dgm:presLayoutVars>
          <dgm:bulletEnabled val="1"/>
        </dgm:presLayoutVars>
      </dgm:prSet>
      <dgm:spPr/>
    </dgm:pt>
    <dgm:pt modelId="{50BF373B-FB96-43F6-A22D-95366BED9473}" type="pres">
      <dgm:prSet presAssocID="{3E00BB54-5976-4561-9272-C8EAA967C5A1}" presName="ThreeNodes_2" presStyleLbl="node1" presStyleIdx="1" presStyleCnt="3">
        <dgm:presLayoutVars>
          <dgm:bulletEnabled val="1"/>
        </dgm:presLayoutVars>
      </dgm:prSet>
      <dgm:spPr/>
    </dgm:pt>
    <dgm:pt modelId="{05DBFAF9-2FEA-44A5-A378-2095800BA1DD}" type="pres">
      <dgm:prSet presAssocID="{3E00BB54-5976-4561-9272-C8EAA967C5A1}" presName="ThreeNodes_3" presStyleLbl="node1" presStyleIdx="2" presStyleCnt="3">
        <dgm:presLayoutVars>
          <dgm:bulletEnabled val="1"/>
        </dgm:presLayoutVars>
      </dgm:prSet>
      <dgm:spPr/>
    </dgm:pt>
    <dgm:pt modelId="{9C63BDB9-A95B-4600-8827-67FECFCC46B9}" type="pres">
      <dgm:prSet presAssocID="{3E00BB54-5976-4561-9272-C8EAA967C5A1}" presName="ThreeConn_1-2" presStyleLbl="fgAccFollowNode1" presStyleIdx="0" presStyleCnt="2">
        <dgm:presLayoutVars>
          <dgm:bulletEnabled val="1"/>
        </dgm:presLayoutVars>
      </dgm:prSet>
      <dgm:spPr/>
    </dgm:pt>
    <dgm:pt modelId="{6C2C7369-B301-452B-8471-8C419176A819}" type="pres">
      <dgm:prSet presAssocID="{3E00BB54-5976-4561-9272-C8EAA967C5A1}" presName="ThreeConn_2-3" presStyleLbl="fgAccFollowNode1" presStyleIdx="1" presStyleCnt="2">
        <dgm:presLayoutVars>
          <dgm:bulletEnabled val="1"/>
        </dgm:presLayoutVars>
      </dgm:prSet>
      <dgm:spPr/>
    </dgm:pt>
    <dgm:pt modelId="{6F9CEF2E-45D4-46FE-93C6-76610237725E}" type="pres">
      <dgm:prSet presAssocID="{3E00BB54-5976-4561-9272-C8EAA967C5A1}" presName="ThreeNodes_1_text" presStyleLbl="node1" presStyleIdx="2" presStyleCnt="3">
        <dgm:presLayoutVars>
          <dgm:bulletEnabled val="1"/>
        </dgm:presLayoutVars>
      </dgm:prSet>
      <dgm:spPr/>
    </dgm:pt>
    <dgm:pt modelId="{B6C60031-379B-4CFF-8A83-EA6958B5F5F9}" type="pres">
      <dgm:prSet presAssocID="{3E00BB54-5976-4561-9272-C8EAA967C5A1}" presName="ThreeNodes_2_text" presStyleLbl="node1" presStyleIdx="2" presStyleCnt="3">
        <dgm:presLayoutVars>
          <dgm:bulletEnabled val="1"/>
        </dgm:presLayoutVars>
      </dgm:prSet>
      <dgm:spPr/>
    </dgm:pt>
    <dgm:pt modelId="{576E539B-3009-4BA8-B585-450D0195A71D}" type="pres">
      <dgm:prSet presAssocID="{3E00BB54-5976-4561-9272-C8EAA967C5A1}" presName="ThreeNodes_3_text" presStyleLbl="node1" presStyleIdx="2" presStyleCnt="3">
        <dgm:presLayoutVars>
          <dgm:bulletEnabled val="1"/>
        </dgm:presLayoutVars>
      </dgm:prSet>
      <dgm:spPr/>
    </dgm:pt>
  </dgm:ptLst>
  <dgm:cxnLst>
    <dgm:cxn modelId="{C2042106-068A-4FDE-8823-11A8426043DC}" srcId="{3E00BB54-5976-4561-9272-C8EAA967C5A1}" destId="{0510ABD7-AF4B-4AA3-9DD5-8E93A3266BD9}" srcOrd="0" destOrd="0" parTransId="{A902A34E-2E11-4664-93CC-51520025BAA1}" sibTransId="{EAAC8359-E17F-4817-8397-D0ACB9C116B5}"/>
    <dgm:cxn modelId="{A681E917-9FA1-466C-83D1-F9C49AB4FD42}" type="presOf" srcId="{244CE7DF-53F3-4070-8322-347BD40FBC8B}" destId="{05DBFAF9-2FEA-44A5-A378-2095800BA1DD}" srcOrd="0" destOrd="0" presId="urn:microsoft.com/office/officeart/2005/8/layout/vProcess5"/>
    <dgm:cxn modelId="{39BC0129-2E35-4CDF-A62A-6DE6784275E6}" type="presOf" srcId="{A81E3401-F4D1-4489-8BDD-AA38E99BB70D}" destId="{6C2C7369-B301-452B-8471-8C419176A819}" srcOrd="0" destOrd="0" presId="urn:microsoft.com/office/officeart/2005/8/layout/vProcess5"/>
    <dgm:cxn modelId="{E489AF34-D663-4E8E-81F4-BE62C4EF0051}" type="presOf" srcId="{0510ABD7-AF4B-4AA3-9DD5-8E93A3266BD9}" destId="{5354C33C-6AF5-40D0-ACA9-55D9256C4E20}" srcOrd="0" destOrd="0" presId="urn:microsoft.com/office/officeart/2005/8/layout/vProcess5"/>
    <dgm:cxn modelId="{28481780-AE64-44A7-B7D3-5B7F1E9F5123}" type="presOf" srcId="{244CE7DF-53F3-4070-8322-347BD40FBC8B}" destId="{576E539B-3009-4BA8-B585-450D0195A71D}" srcOrd="1" destOrd="0" presId="urn:microsoft.com/office/officeart/2005/8/layout/vProcess5"/>
    <dgm:cxn modelId="{FB86B29A-19C8-4DC8-B733-E9CAB471700B}" srcId="{3E00BB54-5976-4561-9272-C8EAA967C5A1}" destId="{45F43652-1922-40A9-8E27-4DA94FAE4DE8}" srcOrd="1" destOrd="0" parTransId="{C3FF4C2E-EC8C-4122-8289-34B21B40E023}" sibTransId="{A81E3401-F4D1-4489-8BDD-AA38E99BB70D}"/>
    <dgm:cxn modelId="{70E300C2-D681-4221-AD09-798C9C9A643A}" type="presOf" srcId="{EAAC8359-E17F-4817-8397-D0ACB9C116B5}" destId="{9C63BDB9-A95B-4600-8827-67FECFCC46B9}" srcOrd="0" destOrd="0" presId="urn:microsoft.com/office/officeart/2005/8/layout/vProcess5"/>
    <dgm:cxn modelId="{927BE0D0-8BE2-4ADD-9E55-1272AB78925B}" srcId="{3E00BB54-5976-4561-9272-C8EAA967C5A1}" destId="{244CE7DF-53F3-4070-8322-347BD40FBC8B}" srcOrd="2" destOrd="0" parTransId="{5D83EFFD-DFC2-4BFD-806C-7DCBF269227F}" sibTransId="{70556F86-47D7-440D-B9D5-CFE4D4229D4A}"/>
    <dgm:cxn modelId="{7A49BCDC-01B4-49C1-84BA-662995CB9F27}" type="presOf" srcId="{45F43652-1922-40A9-8E27-4DA94FAE4DE8}" destId="{B6C60031-379B-4CFF-8A83-EA6958B5F5F9}" srcOrd="1" destOrd="0" presId="urn:microsoft.com/office/officeart/2005/8/layout/vProcess5"/>
    <dgm:cxn modelId="{8620B3E7-7C6A-43E2-A3B6-9B8BD0BA09DA}" type="presOf" srcId="{3E00BB54-5976-4561-9272-C8EAA967C5A1}" destId="{2AC76E47-9175-45CD-916F-438D7B35B7C6}" srcOrd="0" destOrd="0" presId="urn:microsoft.com/office/officeart/2005/8/layout/vProcess5"/>
    <dgm:cxn modelId="{3440E7EC-1A1F-4B11-9056-C1D101FB645C}" type="presOf" srcId="{0510ABD7-AF4B-4AA3-9DD5-8E93A3266BD9}" destId="{6F9CEF2E-45D4-46FE-93C6-76610237725E}" srcOrd="1" destOrd="0" presId="urn:microsoft.com/office/officeart/2005/8/layout/vProcess5"/>
    <dgm:cxn modelId="{08E128F1-8431-44ED-A610-ECA7EC4F7A3F}" type="presOf" srcId="{45F43652-1922-40A9-8E27-4DA94FAE4DE8}" destId="{50BF373B-FB96-43F6-A22D-95366BED9473}" srcOrd="0" destOrd="0" presId="urn:microsoft.com/office/officeart/2005/8/layout/vProcess5"/>
    <dgm:cxn modelId="{BB862384-E688-4FFA-9707-01C384FB9877}" type="presParOf" srcId="{2AC76E47-9175-45CD-916F-438D7B35B7C6}" destId="{CEBBDE0F-BDD4-42AD-8B23-14B46019B25B}" srcOrd="0" destOrd="0" presId="urn:microsoft.com/office/officeart/2005/8/layout/vProcess5"/>
    <dgm:cxn modelId="{6842FF12-2875-43D5-BBAB-09C604B60A8D}" type="presParOf" srcId="{2AC76E47-9175-45CD-916F-438D7B35B7C6}" destId="{5354C33C-6AF5-40D0-ACA9-55D9256C4E20}" srcOrd="1" destOrd="0" presId="urn:microsoft.com/office/officeart/2005/8/layout/vProcess5"/>
    <dgm:cxn modelId="{14FCB890-D214-4005-982A-71B9CC4F29F4}" type="presParOf" srcId="{2AC76E47-9175-45CD-916F-438D7B35B7C6}" destId="{50BF373B-FB96-43F6-A22D-95366BED9473}" srcOrd="2" destOrd="0" presId="urn:microsoft.com/office/officeart/2005/8/layout/vProcess5"/>
    <dgm:cxn modelId="{0C25BF33-F9F8-45B2-AFEF-60C7CC12473B}" type="presParOf" srcId="{2AC76E47-9175-45CD-916F-438D7B35B7C6}" destId="{05DBFAF9-2FEA-44A5-A378-2095800BA1DD}" srcOrd="3" destOrd="0" presId="urn:microsoft.com/office/officeart/2005/8/layout/vProcess5"/>
    <dgm:cxn modelId="{6F902CDE-D809-42CC-87ED-F7C88E0ADA32}" type="presParOf" srcId="{2AC76E47-9175-45CD-916F-438D7B35B7C6}" destId="{9C63BDB9-A95B-4600-8827-67FECFCC46B9}" srcOrd="4" destOrd="0" presId="urn:microsoft.com/office/officeart/2005/8/layout/vProcess5"/>
    <dgm:cxn modelId="{ABBF4FCE-6463-4151-8196-01C9F2451539}" type="presParOf" srcId="{2AC76E47-9175-45CD-916F-438D7B35B7C6}" destId="{6C2C7369-B301-452B-8471-8C419176A819}" srcOrd="5" destOrd="0" presId="urn:microsoft.com/office/officeart/2005/8/layout/vProcess5"/>
    <dgm:cxn modelId="{FBAFA608-45B7-4874-AF7A-85C43810D4B4}" type="presParOf" srcId="{2AC76E47-9175-45CD-916F-438D7B35B7C6}" destId="{6F9CEF2E-45D4-46FE-93C6-76610237725E}" srcOrd="6" destOrd="0" presId="urn:microsoft.com/office/officeart/2005/8/layout/vProcess5"/>
    <dgm:cxn modelId="{635651F7-185D-4B3F-927A-7D7A7D404370}" type="presParOf" srcId="{2AC76E47-9175-45CD-916F-438D7B35B7C6}" destId="{B6C60031-379B-4CFF-8A83-EA6958B5F5F9}" srcOrd="7" destOrd="0" presId="urn:microsoft.com/office/officeart/2005/8/layout/vProcess5"/>
    <dgm:cxn modelId="{53261578-25A2-410D-B74C-D7CA2E57D36C}" type="presParOf" srcId="{2AC76E47-9175-45CD-916F-438D7B35B7C6}" destId="{576E539B-3009-4BA8-B585-450D0195A71D}"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95BC3F-A00C-4F8E-BCEB-0C1197012D62}" type="doc">
      <dgm:prSet loTypeId="urn:microsoft.com/office/officeart/2018/2/layout/IconLabel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CF0C6580-94EC-451C-BDB1-99E65EA574D9}">
      <dgm:prSet/>
      <dgm:spPr/>
      <dgm:t>
        <a:bodyPr/>
        <a:lstStyle/>
        <a:p>
          <a:r>
            <a:rPr lang="pt-BR" b="1"/>
            <a:t>Programadores</a:t>
          </a:r>
          <a:r>
            <a:rPr lang="pt-BR"/>
            <a:t> – são pessoas detentoras de conhecimento técnico nos sistemas de TI, sendo responsáveis em explorar as vulnerabilidades dos sistemas;</a:t>
          </a:r>
          <a:endParaRPr lang="en-US"/>
        </a:p>
      </dgm:t>
    </dgm:pt>
    <dgm:pt modelId="{6A7A043D-EC7A-4C9C-99BE-E489D25412FC}" type="parTrans" cxnId="{1B6EDE50-B118-447F-8070-8A3D07766235}">
      <dgm:prSet/>
      <dgm:spPr/>
      <dgm:t>
        <a:bodyPr/>
        <a:lstStyle/>
        <a:p>
          <a:endParaRPr lang="en-US"/>
        </a:p>
      </dgm:t>
    </dgm:pt>
    <dgm:pt modelId="{8D24BA0A-5F74-497C-B81F-A3073BF80560}" type="sibTrans" cxnId="{1B6EDE50-B118-447F-8070-8A3D07766235}">
      <dgm:prSet/>
      <dgm:spPr/>
      <dgm:t>
        <a:bodyPr/>
        <a:lstStyle/>
        <a:p>
          <a:endParaRPr lang="en-US"/>
        </a:p>
      </dgm:t>
    </dgm:pt>
    <dgm:pt modelId="{9968D6BD-5616-4A21-B6A2-69F6D58CDCA2}">
      <dgm:prSet/>
      <dgm:spPr/>
      <dgm:t>
        <a:bodyPr/>
        <a:lstStyle/>
        <a:p>
          <a:r>
            <a:rPr lang="pt-BR" b="1"/>
            <a:t>Coletores</a:t>
          </a:r>
          <a:r>
            <a:rPr lang="pt-BR"/>
            <a:t> – são indivíduos que armazenam as informações captadas pelos ataques e posteriormente as comercializam para terceiros, também denominados </a:t>
          </a:r>
          <a:r>
            <a:rPr lang="pt-BR" i="1"/>
            <a:t>data brockers;</a:t>
          </a:r>
          <a:endParaRPr lang="en-US"/>
        </a:p>
      </dgm:t>
    </dgm:pt>
    <dgm:pt modelId="{574D51E9-F02F-4793-A6DC-9B1FA794C667}" type="parTrans" cxnId="{0EBFDDAA-A206-41D5-9000-E3BF0756C33B}">
      <dgm:prSet/>
      <dgm:spPr/>
      <dgm:t>
        <a:bodyPr/>
        <a:lstStyle/>
        <a:p>
          <a:endParaRPr lang="en-US"/>
        </a:p>
      </dgm:t>
    </dgm:pt>
    <dgm:pt modelId="{002504A3-7280-4C35-B51C-2908F4159CF0}" type="sibTrans" cxnId="{0EBFDDAA-A206-41D5-9000-E3BF0756C33B}">
      <dgm:prSet/>
      <dgm:spPr/>
      <dgm:t>
        <a:bodyPr/>
        <a:lstStyle/>
        <a:p>
          <a:endParaRPr lang="en-US"/>
        </a:p>
      </dgm:t>
    </dgm:pt>
    <dgm:pt modelId="{00DCF413-6457-4DBB-A2EC-C1AFBAB5C33D}">
      <dgm:prSet/>
      <dgm:spPr/>
      <dgm:t>
        <a:bodyPr/>
        <a:lstStyle/>
        <a:p>
          <a:r>
            <a:rPr lang="pt-BR" b="1"/>
            <a:t>Conteiros</a:t>
          </a:r>
          <a:r>
            <a:rPr lang="pt-BR"/>
            <a:t> – são os responsáveis em aliciar pessoas para emprestarem suas contas correntes ou sacarem os valores subtraídos;</a:t>
          </a:r>
          <a:endParaRPr lang="en-US"/>
        </a:p>
      </dgm:t>
    </dgm:pt>
    <dgm:pt modelId="{C856C2F8-0F14-4BCE-B862-94F4AB158C80}" type="parTrans" cxnId="{D720FDAF-175B-4CF8-8806-873481878686}">
      <dgm:prSet/>
      <dgm:spPr/>
      <dgm:t>
        <a:bodyPr/>
        <a:lstStyle/>
        <a:p>
          <a:endParaRPr lang="en-US"/>
        </a:p>
      </dgm:t>
    </dgm:pt>
    <dgm:pt modelId="{BC4E394B-203A-489C-8251-B4F6F4547460}" type="sibTrans" cxnId="{D720FDAF-175B-4CF8-8806-873481878686}">
      <dgm:prSet/>
      <dgm:spPr/>
      <dgm:t>
        <a:bodyPr/>
        <a:lstStyle/>
        <a:p>
          <a:endParaRPr lang="en-US"/>
        </a:p>
      </dgm:t>
    </dgm:pt>
    <dgm:pt modelId="{B3F70D0A-0E3C-4EF0-B83D-7C886ECF2453}">
      <dgm:prSet/>
      <dgm:spPr/>
      <dgm:t>
        <a:bodyPr/>
        <a:lstStyle/>
        <a:p>
          <a:r>
            <a:rPr lang="pt-BR" b="1"/>
            <a:t>Contas de passagem (laranjas)</a:t>
          </a:r>
          <a:r>
            <a:rPr lang="pt-BR"/>
            <a:t> – normalmente são as pessoas físicas ou jurídicas que emprestam suas contas para a receptação do dinheiro subtraído e posterior repasse para outros membros da quadrilha. Geralmente, recebem uma percentagem do valor depositado (em torno de 10%);</a:t>
          </a:r>
          <a:endParaRPr lang="en-US"/>
        </a:p>
      </dgm:t>
    </dgm:pt>
    <dgm:pt modelId="{C53E30A9-752E-4516-9D64-62EB70DD502A}" type="parTrans" cxnId="{286D5F31-F202-4EF4-BFDD-D34EE523B0E5}">
      <dgm:prSet/>
      <dgm:spPr/>
      <dgm:t>
        <a:bodyPr/>
        <a:lstStyle/>
        <a:p>
          <a:endParaRPr lang="en-US"/>
        </a:p>
      </dgm:t>
    </dgm:pt>
    <dgm:pt modelId="{F0AAEC3C-60DF-42EF-8510-545EFDDE6950}" type="sibTrans" cxnId="{286D5F31-F202-4EF4-BFDD-D34EE523B0E5}">
      <dgm:prSet/>
      <dgm:spPr/>
      <dgm:t>
        <a:bodyPr/>
        <a:lstStyle/>
        <a:p>
          <a:endParaRPr lang="en-US"/>
        </a:p>
      </dgm:t>
    </dgm:pt>
    <dgm:pt modelId="{17CAA376-49B6-4285-A389-3FF4A88045FB}">
      <dgm:prSet/>
      <dgm:spPr/>
      <dgm:t>
        <a:bodyPr/>
        <a:lstStyle/>
        <a:p>
          <a:r>
            <a:rPr lang="pt-BR" b="1"/>
            <a:t>Financeiro</a:t>
          </a:r>
          <a:r>
            <a:rPr lang="pt-BR"/>
            <a:t> – responsável em controlar os valores e realizar os pagamentos aos integrantes da organização. Este indivíduo desempenha um papel importante na organização criminosa, pois ele, normalmente, tem contato com todos os partícipes do esquema criminoso.</a:t>
          </a:r>
          <a:endParaRPr lang="en-US"/>
        </a:p>
      </dgm:t>
    </dgm:pt>
    <dgm:pt modelId="{07EB35B4-9FF8-4ADC-9438-80AC17BE05C6}" type="parTrans" cxnId="{AC0F9826-552A-4FE1-A047-DBC6F4F8686A}">
      <dgm:prSet/>
      <dgm:spPr/>
      <dgm:t>
        <a:bodyPr/>
        <a:lstStyle/>
        <a:p>
          <a:endParaRPr lang="en-US"/>
        </a:p>
      </dgm:t>
    </dgm:pt>
    <dgm:pt modelId="{C815FD96-0222-4F26-9F70-C67E12C4FE43}" type="sibTrans" cxnId="{AC0F9826-552A-4FE1-A047-DBC6F4F8686A}">
      <dgm:prSet/>
      <dgm:spPr/>
      <dgm:t>
        <a:bodyPr/>
        <a:lstStyle/>
        <a:p>
          <a:endParaRPr lang="en-US"/>
        </a:p>
      </dgm:t>
    </dgm:pt>
    <dgm:pt modelId="{6328E882-F215-4F34-AC8B-7E92A2AF24B4}" type="pres">
      <dgm:prSet presAssocID="{7B95BC3F-A00C-4F8E-BCEB-0C1197012D62}" presName="root" presStyleCnt="0">
        <dgm:presLayoutVars>
          <dgm:dir/>
          <dgm:resizeHandles val="exact"/>
        </dgm:presLayoutVars>
      </dgm:prSet>
      <dgm:spPr/>
    </dgm:pt>
    <dgm:pt modelId="{0BD270BA-20FC-43FB-9D23-1719EED4696C}" type="pres">
      <dgm:prSet presAssocID="{CF0C6580-94EC-451C-BDB1-99E65EA574D9}" presName="compNode" presStyleCnt="0"/>
      <dgm:spPr/>
    </dgm:pt>
    <dgm:pt modelId="{2EDD8ACD-45F5-41EE-83FD-AC670FA704CF}" type="pres">
      <dgm:prSet presAssocID="{CF0C6580-94EC-451C-BDB1-99E65EA574D9}"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gramador"/>
        </a:ext>
      </dgm:extLst>
    </dgm:pt>
    <dgm:pt modelId="{5095EED2-1BB6-402E-AC50-BCD35E6CF2AE}" type="pres">
      <dgm:prSet presAssocID="{CF0C6580-94EC-451C-BDB1-99E65EA574D9}" presName="spaceRect" presStyleCnt="0"/>
      <dgm:spPr/>
    </dgm:pt>
    <dgm:pt modelId="{859DF8A0-4F28-4705-8689-3296010981DC}" type="pres">
      <dgm:prSet presAssocID="{CF0C6580-94EC-451C-BDB1-99E65EA574D9}" presName="textRect" presStyleLbl="revTx" presStyleIdx="0" presStyleCnt="5">
        <dgm:presLayoutVars>
          <dgm:chMax val="1"/>
          <dgm:chPref val="1"/>
        </dgm:presLayoutVars>
      </dgm:prSet>
      <dgm:spPr/>
    </dgm:pt>
    <dgm:pt modelId="{2142216D-8CCC-45DF-BB57-23AF1AC9D1A4}" type="pres">
      <dgm:prSet presAssocID="{8D24BA0A-5F74-497C-B81F-A3073BF80560}" presName="sibTrans" presStyleCnt="0"/>
      <dgm:spPr/>
    </dgm:pt>
    <dgm:pt modelId="{14F4CDE1-02EC-4D57-A3BC-A18B7BD52576}" type="pres">
      <dgm:prSet presAssocID="{9968D6BD-5616-4A21-B6A2-69F6D58CDCA2}" presName="compNode" presStyleCnt="0"/>
      <dgm:spPr/>
    </dgm:pt>
    <dgm:pt modelId="{764D5EA2-550F-4AC4-886E-464F324543C2}" type="pres">
      <dgm:prSet presAssocID="{9968D6BD-5616-4A21-B6A2-69F6D58CDCA2}"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rget Audience"/>
        </a:ext>
      </dgm:extLst>
    </dgm:pt>
    <dgm:pt modelId="{9402F4B6-A662-43D0-B05C-BE3EA44BB23D}" type="pres">
      <dgm:prSet presAssocID="{9968D6BD-5616-4A21-B6A2-69F6D58CDCA2}" presName="spaceRect" presStyleCnt="0"/>
      <dgm:spPr/>
    </dgm:pt>
    <dgm:pt modelId="{8529067D-9F43-4F21-9016-7FD629AA3DE7}" type="pres">
      <dgm:prSet presAssocID="{9968D6BD-5616-4A21-B6A2-69F6D58CDCA2}" presName="textRect" presStyleLbl="revTx" presStyleIdx="1" presStyleCnt="5">
        <dgm:presLayoutVars>
          <dgm:chMax val="1"/>
          <dgm:chPref val="1"/>
        </dgm:presLayoutVars>
      </dgm:prSet>
      <dgm:spPr/>
    </dgm:pt>
    <dgm:pt modelId="{896A36B5-966E-44B8-8B73-9A3508919E4E}" type="pres">
      <dgm:prSet presAssocID="{002504A3-7280-4C35-B51C-2908F4159CF0}" presName="sibTrans" presStyleCnt="0"/>
      <dgm:spPr/>
    </dgm:pt>
    <dgm:pt modelId="{57F16260-42EA-4CFE-A400-C1F0603A3652}" type="pres">
      <dgm:prSet presAssocID="{00DCF413-6457-4DBB-A2EC-C1AFBAB5C33D}" presName="compNode" presStyleCnt="0"/>
      <dgm:spPr/>
    </dgm:pt>
    <dgm:pt modelId="{EA8A442A-9B27-4438-A49E-1DBA109ED9F4}" type="pres">
      <dgm:prSet presAssocID="{00DCF413-6457-4DBB-A2EC-C1AFBAB5C33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arty Mask"/>
        </a:ext>
      </dgm:extLst>
    </dgm:pt>
    <dgm:pt modelId="{D9DFDE92-68DE-48C2-A45A-E181C30DEBF1}" type="pres">
      <dgm:prSet presAssocID="{00DCF413-6457-4DBB-A2EC-C1AFBAB5C33D}" presName="spaceRect" presStyleCnt="0"/>
      <dgm:spPr/>
    </dgm:pt>
    <dgm:pt modelId="{8EEDBC28-969B-40A6-998C-4F6D6AFF6F83}" type="pres">
      <dgm:prSet presAssocID="{00DCF413-6457-4DBB-A2EC-C1AFBAB5C33D}" presName="textRect" presStyleLbl="revTx" presStyleIdx="2" presStyleCnt="5">
        <dgm:presLayoutVars>
          <dgm:chMax val="1"/>
          <dgm:chPref val="1"/>
        </dgm:presLayoutVars>
      </dgm:prSet>
      <dgm:spPr/>
    </dgm:pt>
    <dgm:pt modelId="{B3EB1F40-0C1E-4840-8415-02A78F95B8BA}" type="pres">
      <dgm:prSet presAssocID="{BC4E394B-203A-489C-8251-B4F6F4547460}" presName="sibTrans" presStyleCnt="0"/>
      <dgm:spPr/>
    </dgm:pt>
    <dgm:pt modelId="{00B697D9-8798-446D-B083-A652372CA9B6}" type="pres">
      <dgm:prSet presAssocID="{B3F70D0A-0E3C-4EF0-B83D-7C886ECF2453}" presName="compNode" presStyleCnt="0"/>
      <dgm:spPr/>
    </dgm:pt>
    <dgm:pt modelId="{3C7B9B69-BF3C-433C-AC4C-EAA015958974}" type="pres">
      <dgm:prSet presAssocID="{B3F70D0A-0E3C-4EF0-B83D-7C886ECF245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ot of Gold"/>
        </a:ext>
      </dgm:extLst>
    </dgm:pt>
    <dgm:pt modelId="{6E25765B-DCCB-4BD1-9386-812BEC41160C}" type="pres">
      <dgm:prSet presAssocID="{B3F70D0A-0E3C-4EF0-B83D-7C886ECF2453}" presName="spaceRect" presStyleCnt="0"/>
      <dgm:spPr/>
    </dgm:pt>
    <dgm:pt modelId="{72B20F98-14D4-4417-AB28-73F14A5D1000}" type="pres">
      <dgm:prSet presAssocID="{B3F70D0A-0E3C-4EF0-B83D-7C886ECF2453}" presName="textRect" presStyleLbl="revTx" presStyleIdx="3" presStyleCnt="5">
        <dgm:presLayoutVars>
          <dgm:chMax val="1"/>
          <dgm:chPref val="1"/>
        </dgm:presLayoutVars>
      </dgm:prSet>
      <dgm:spPr/>
    </dgm:pt>
    <dgm:pt modelId="{8EC174C2-6BC1-44BF-8983-2EB7D9404836}" type="pres">
      <dgm:prSet presAssocID="{F0AAEC3C-60DF-42EF-8510-545EFDDE6950}" presName="sibTrans" presStyleCnt="0"/>
      <dgm:spPr/>
    </dgm:pt>
    <dgm:pt modelId="{1C534067-527E-4D9F-8D2F-720351317DE3}" type="pres">
      <dgm:prSet presAssocID="{17CAA376-49B6-4285-A389-3FF4A88045FB}" presName="compNode" presStyleCnt="0"/>
      <dgm:spPr/>
    </dgm:pt>
    <dgm:pt modelId="{72F18254-96AF-4447-96FF-C0DECC11D021}" type="pres">
      <dgm:prSet presAssocID="{17CAA376-49B6-4285-A389-3FF4A88045F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ierarquia"/>
        </a:ext>
      </dgm:extLst>
    </dgm:pt>
    <dgm:pt modelId="{A9FE65FD-8078-4175-8854-E684199366F9}" type="pres">
      <dgm:prSet presAssocID="{17CAA376-49B6-4285-A389-3FF4A88045FB}" presName="spaceRect" presStyleCnt="0"/>
      <dgm:spPr/>
    </dgm:pt>
    <dgm:pt modelId="{C4254145-69D0-4E1A-A5B1-795B3D8C3A73}" type="pres">
      <dgm:prSet presAssocID="{17CAA376-49B6-4285-A389-3FF4A88045FB}" presName="textRect" presStyleLbl="revTx" presStyleIdx="4" presStyleCnt="5">
        <dgm:presLayoutVars>
          <dgm:chMax val="1"/>
          <dgm:chPref val="1"/>
        </dgm:presLayoutVars>
      </dgm:prSet>
      <dgm:spPr/>
    </dgm:pt>
  </dgm:ptLst>
  <dgm:cxnLst>
    <dgm:cxn modelId="{AC0F9826-552A-4FE1-A047-DBC6F4F8686A}" srcId="{7B95BC3F-A00C-4F8E-BCEB-0C1197012D62}" destId="{17CAA376-49B6-4285-A389-3FF4A88045FB}" srcOrd="4" destOrd="0" parTransId="{07EB35B4-9FF8-4ADC-9438-80AC17BE05C6}" sibTransId="{C815FD96-0222-4F26-9F70-C67E12C4FE43}"/>
    <dgm:cxn modelId="{286D5F31-F202-4EF4-BFDD-D34EE523B0E5}" srcId="{7B95BC3F-A00C-4F8E-BCEB-0C1197012D62}" destId="{B3F70D0A-0E3C-4EF0-B83D-7C886ECF2453}" srcOrd="3" destOrd="0" parTransId="{C53E30A9-752E-4516-9D64-62EB70DD502A}" sibTransId="{F0AAEC3C-60DF-42EF-8510-545EFDDE6950}"/>
    <dgm:cxn modelId="{1B6EDE50-B118-447F-8070-8A3D07766235}" srcId="{7B95BC3F-A00C-4F8E-BCEB-0C1197012D62}" destId="{CF0C6580-94EC-451C-BDB1-99E65EA574D9}" srcOrd="0" destOrd="0" parTransId="{6A7A043D-EC7A-4C9C-99BE-E489D25412FC}" sibTransId="{8D24BA0A-5F74-497C-B81F-A3073BF80560}"/>
    <dgm:cxn modelId="{EA550375-7F2B-43EC-BA0B-B260A8938BD1}" type="presOf" srcId="{00DCF413-6457-4DBB-A2EC-C1AFBAB5C33D}" destId="{8EEDBC28-969B-40A6-998C-4F6D6AFF6F83}" srcOrd="0" destOrd="0" presId="urn:microsoft.com/office/officeart/2018/2/layout/IconLabelList"/>
    <dgm:cxn modelId="{AF331C88-5A58-46E7-AE6D-2DCA84DF131D}" type="presOf" srcId="{17CAA376-49B6-4285-A389-3FF4A88045FB}" destId="{C4254145-69D0-4E1A-A5B1-795B3D8C3A73}" srcOrd="0" destOrd="0" presId="urn:microsoft.com/office/officeart/2018/2/layout/IconLabelList"/>
    <dgm:cxn modelId="{ACF04298-F96B-4258-A339-2FFB6D6D81FA}" type="presOf" srcId="{9968D6BD-5616-4A21-B6A2-69F6D58CDCA2}" destId="{8529067D-9F43-4F21-9016-7FD629AA3DE7}" srcOrd="0" destOrd="0" presId="urn:microsoft.com/office/officeart/2018/2/layout/IconLabelList"/>
    <dgm:cxn modelId="{0EBFDDAA-A206-41D5-9000-E3BF0756C33B}" srcId="{7B95BC3F-A00C-4F8E-BCEB-0C1197012D62}" destId="{9968D6BD-5616-4A21-B6A2-69F6D58CDCA2}" srcOrd="1" destOrd="0" parTransId="{574D51E9-F02F-4793-A6DC-9B1FA794C667}" sibTransId="{002504A3-7280-4C35-B51C-2908F4159CF0}"/>
    <dgm:cxn modelId="{7FAC7FAB-1A39-4227-8B67-65FD5586EF1F}" type="presOf" srcId="{CF0C6580-94EC-451C-BDB1-99E65EA574D9}" destId="{859DF8A0-4F28-4705-8689-3296010981DC}" srcOrd="0" destOrd="0" presId="urn:microsoft.com/office/officeart/2018/2/layout/IconLabelList"/>
    <dgm:cxn modelId="{D720FDAF-175B-4CF8-8806-873481878686}" srcId="{7B95BC3F-A00C-4F8E-BCEB-0C1197012D62}" destId="{00DCF413-6457-4DBB-A2EC-C1AFBAB5C33D}" srcOrd="2" destOrd="0" parTransId="{C856C2F8-0F14-4BCE-B862-94F4AB158C80}" sibTransId="{BC4E394B-203A-489C-8251-B4F6F4547460}"/>
    <dgm:cxn modelId="{DD9A30CC-6E15-42FB-AD10-B13A005F3A82}" type="presOf" srcId="{B3F70D0A-0E3C-4EF0-B83D-7C886ECF2453}" destId="{72B20F98-14D4-4417-AB28-73F14A5D1000}" srcOrd="0" destOrd="0" presId="urn:microsoft.com/office/officeart/2018/2/layout/IconLabelList"/>
    <dgm:cxn modelId="{481B68E6-A83D-46A5-9536-D559F28EF5F6}" type="presOf" srcId="{7B95BC3F-A00C-4F8E-BCEB-0C1197012D62}" destId="{6328E882-F215-4F34-AC8B-7E92A2AF24B4}" srcOrd="0" destOrd="0" presId="urn:microsoft.com/office/officeart/2018/2/layout/IconLabelList"/>
    <dgm:cxn modelId="{70476AC3-BC37-4867-9935-308CF6B09808}" type="presParOf" srcId="{6328E882-F215-4F34-AC8B-7E92A2AF24B4}" destId="{0BD270BA-20FC-43FB-9D23-1719EED4696C}" srcOrd="0" destOrd="0" presId="urn:microsoft.com/office/officeart/2018/2/layout/IconLabelList"/>
    <dgm:cxn modelId="{55E4AE1A-ACF4-4524-8586-0BDB64A27F12}" type="presParOf" srcId="{0BD270BA-20FC-43FB-9D23-1719EED4696C}" destId="{2EDD8ACD-45F5-41EE-83FD-AC670FA704CF}" srcOrd="0" destOrd="0" presId="urn:microsoft.com/office/officeart/2018/2/layout/IconLabelList"/>
    <dgm:cxn modelId="{6E3489BA-7F51-467E-8C27-B0E65B1BAB2F}" type="presParOf" srcId="{0BD270BA-20FC-43FB-9D23-1719EED4696C}" destId="{5095EED2-1BB6-402E-AC50-BCD35E6CF2AE}" srcOrd="1" destOrd="0" presId="urn:microsoft.com/office/officeart/2018/2/layout/IconLabelList"/>
    <dgm:cxn modelId="{C921B8C7-6241-4E7D-B5BA-892A9A7CD2A1}" type="presParOf" srcId="{0BD270BA-20FC-43FB-9D23-1719EED4696C}" destId="{859DF8A0-4F28-4705-8689-3296010981DC}" srcOrd="2" destOrd="0" presId="urn:microsoft.com/office/officeart/2018/2/layout/IconLabelList"/>
    <dgm:cxn modelId="{7228B0FB-2990-4610-BE8F-D081F7164E24}" type="presParOf" srcId="{6328E882-F215-4F34-AC8B-7E92A2AF24B4}" destId="{2142216D-8CCC-45DF-BB57-23AF1AC9D1A4}" srcOrd="1" destOrd="0" presId="urn:microsoft.com/office/officeart/2018/2/layout/IconLabelList"/>
    <dgm:cxn modelId="{03469EA1-8C45-4D1A-A763-264E5EADBB81}" type="presParOf" srcId="{6328E882-F215-4F34-AC8B-7E92A2AF24B4}" destId="{14F4CDE1-02EC-4D57-A3BC-A18B7BD52576}" srcOrd="2" destOrd="0" presId="urn:microsoft.com/office/officeart/2018/2/layout/IconLabelList"/>
    <dgm:cxn modelId="{53617CFF-732E-4F69-BD64-EAC81FD3E2BE}" type="presParOf" srcId="{14F4CDE1-02EC-4D57-A3BC-A18B7BD52576}" destId="{764D5EA2-550F-4AC4-886E-464F324543C2}" srcOrd="0" destOrd="0" presId="urn:microsoft.com/office/officeart/2018/2/layout/IconLabelList"/>
    <dgm:cxn modelId="{8A00583B-1628-46E4-AF93-E09C4F7F2050}" type="presParOf" srcId="{14F4CDE1-02EC-4D57-A3BC-A18B7BD52576}" destId="{9402F4B6-A662-43D0-B05C-BE3EA44BB23D}" srcOrd="1" destOrd="0" presId="urn:microsoft.com/office/officeart/2018/2/layout/IconLabelList"/>
    <dgm:cxn modelId="{9D21EBB7-8879-4413-80BA-A809F69EB893}" type="presParOf" srcId="{14F4CDE1-02EC-4D57-A3BC-A18B7BD52576}" destId="{8529067D-9F43-4F21-9016-7FD629AA3DE7}" srcOrd="2" destOrd="0" presId="urn:microsoft.com/office/officeart/2018/2/layout/IconLabelList"/>
    <dgm:cxn modelId="{C2AB2DD3-7632-40F8-B251-539482FDD60E}" type="presParOf" srcId="{6328E882-F215-4F34-AC8B-7E92A2AF24B4}" destId="{896A36B5-966E-44B8-8B73-9A3508919E4E}" srcOrd="3" destOrd="0" presId="urn:microsoft.com/office/officeart/2018/2/layout/IconLabelList"/>
    <dgm:cxn modelId="{64F13E8C-31A5-4CE6-BEC2-0E7D3FA3630E}" type="presParOf" srcId="{6328E882-F215-4F34-AC8B-7E92A2AF24B4}" destId="{57F16260-42EA-4CFE-A400-C1F0603A3652}" srcOrd="4" destOrd="0" presId="urn:microsoft.com/office/officeart/2018/2/layout/IconLabelList"/>
    <dgm:cxn modelId="{457F7197-4CD1-4DE4-9890-91AE403342E1}" type="presParOf" srcId="{57F16260-42EA-4CFE-A400-C1F0603A3652}" destId="{EA8A442A-9B27-4438-A49E-1DBA109ED9F4}" srcOrd="0" destOrd="0" presId="urn:microsoft.com/office/officeart/2018/2/layout/IconLabelList"/>
    <dgm:cxn modelId="{AB23A675-1FB6-4B0E-9034-2C1C50E2440F}" type="presParOf" srcId="{57F16260-42EA-4CFE-A400-C1F0603A3652}" destId="{D9DFDE92-68DE-48C2-A45A-E181C30DEBF1}" srcOrd="1" destOrd="0" presId="urn:microsoft.com/office/officeart/2018/2/layout/IconLabelList"/>
    <dgm:cxn modelId="{54DF11ED-CBEF-4BB6-ACDF-04BD639DAD52}" type="presParOf" srcId="{57F16260-42EA-4CFE-A400-C1F0603A3652}" destId="{8EEDBC28-969B-40A6-998C-4F6D6AFF6F83}" srcOrd="2" destOrd="0" presId="urn:microsoft.com/office/officeart/2018/2/layout/IconLabelList"/>
    <dgm:cxn modelId="{8457AB3B-F3D7-4212-B212-234C0DD5B9A2}" type="presParOf" srcId="{6328E882-F215-4F34-AC8B-7E92A2AF24B4}" destId="{B3EB1F40-0C1E-4840-8415-02A78F95B8BA}" srcOrd="5" destOrd="0" presId="urn:microsoft.com/office/officeart/2018/2/layout/IconLabelList"/>
    <dgm:cxn modelId="{5E388643-5E33-4066-89F2-563FF1B9BFB5}" type="presParOf" srcId="{6328E882-F215-4F34-AC8B-7E92A2AF24B4}" destId="{00B697D9-8798-446D-B083-A652372CA9B6}" srcOrd="6" destOrd="0" presId="urn:microsoft.com/office/officeart/2018/2/layout/IconLabelList"/>
    <dgm:cxn modelId="{B78FE654-D767-438C-AE3B-198F4A1B6F59}" type="presParOf" srcId="{00B697D9-8798-446D-B083-A652372CA9B6}" destId="{3C7B9B69-BF3C-433C-AC4C-EAA015958974}" srcOrd="0" destOrd="0" presId="urn:microsoft.com/office/officeart/2018/2/layout/IconLabelList"/>
    <dgm:cxn modelId="{83A45533-694F-4634-A9C1-55DB7CAA3E3C}" type="presParOf" srcId="{00B697D9-8798-446D-B083-A652372CA9B6}" destId="{6E25765B-DCCB-4BD1-9386-812BEC41160C}" srcOrd="1" destOrd="0" presId="urn:microsoft.com/office/officeart/2018/2/layout/IconLabelList"/>
    <dgm:cxn modelId="{55370286-DB00-4F55-B36E-F51EFA2B57F5}" type="presParOf" srcId="{00B697D9-8798-446D-B083-A652372CA9B6}" destId="{72B20F98-14D4-4417-AB28-73F14A5D1000}" srcOrd="2" destOrd="0" presId="urn:microsoft.com/office/officeart/2018/2/layout/IconLabelList"/>
    <dgm:cxn modelId="{2EDC8DE3-C672-403B-A934-5314517BD71E}" type="presParOf" srcId="{6328E882-F215-4F34-AC8B-7E92A2AF24B4}" destId="{8EC174C2-6BC1-44BF-8983-2EB7D9404836}" srcOrd="7" destOrd="0" presId="urn:microsoft.com/office/officeart/2018/2/layout/IconLabelList"/>
    <dgm:cxn modelId="{4CD2C237-3729-4545-AE9B-C65B8371E05B}" type="presParOf" srcId="{6328E882-F215-4F34-AC8B-7E92A2AF24B4}" destId="{1C534067-527E-4D9F-8D2F-720351317DE3}" srcOrd="8" destOrd="0" presId="urn:microsoft.com/office/officeart/2018/2/layout/IconLabelList"/>
    <dgm:cxn modelId="{CB3F862B-AEAD-486C-B623-A98BA6633D69}" type="presParOf" srcId="{1C534067-527E-4D9F-8D2F-720351317DE3}" destId="{72F18254-96AF-4447-96FF-C0DECC11D021}" srcOrd="0" destOrd="0" presId="urn:microsoft.com/office/officeart/2018/2/layout/IconLabelList"/>
    <dgm:cxn modelId="{B630C721-F770-4F09-9719-67E265E9EA80}" type="presParOf" srcId="{1C534067-527E-4D9F-8D2F-720351317DE3}" destId="{A9FE65FD-8078-4175-8854-E684199366F9}" srcOrd="1" destOrd="0" presId="urn:microsoft.com/office/officeart/2018/2/layout/IconLabelList"/>
    <dgm:cxn modelId="{C16E2063-4D49-4810-844A-CF87F4C3040A}" type="presParOf" srcId="{1C534067-527E-4D9F-8D2F-720351317DE3}" destId="{C4254145-69D0-4E1A-A5B1-795B3D8C3A73}"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8FEBCAE-C476-45A6-9A8E-08205D883801}"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93C0242-F848-4434-8CBD-6A2E13BB967A}">
      <dgm:prSet/>
      <dgm:spPr/>
      <dgm:t>
        <a:bodyPr/>
        <a:lstStyle/>
        <a:p>
          <a:pPr>
            <a:defRPr b="1"/>
          </a:pPr>
          <a:r>
            <a:rPr lang="pt-BR"/>
            <a:t>STJ Súmula 297:</a:t>
          </a:r>
          <a:endParaRPr lang="en-US"/>
        </a:p>
      </dgm:t>
    </dgm:pt>
    <dgm:pt modelId="{000BDCB9-987C-4B8D-9800-9DCD0586A325}" type="parTrans" cxnId="{5F6DFE82-2A51-4722-8310-8E355681937F}">
      <dgm:prSet/>
      <dgm:spPr/>
      <dgm:t>
        <a:bodyPr/>
        <a:lstStyle/>
        <a:p>
          <a:endParaRPr lang="en-US"/>
        </a:p>
      </dgm:t>
    </dgm:pt>
    <dgm:pt modelId="{13B60B93-7FFE-43FD-990A-F366715B11FA}" type="sibTrans" cxnId="{5F6DFE82-2A51-4722-8310-8E355681937F}">
      <dgm:prSet/>
      <dgm:spPr/>
      <dgm:t>
        <a:bodyPr/>
        <a:lstStyle/>
        <a:p>
          <a:endParaRPr lang="en-US"/>
        </a:p>
      </dgm:t>
    </dgm:pt>
    <dgm:pt modelId="{2B8B497B-A762-4A49-8A39-A43870503C7C}">
      <dgm:prSet/>
      <dgm:spPr/>
      <dgm:t>
        <a:bodyPr/>
        <a:lstStyle/>
        <a:p>
          <a:r>
            <a:rPr lang="pt-BR"/>
            <a:t>O Código de Defesa do Consumidor é aplicável às instituições financeiras.</a:t>
          </a:r>
          <a:endParaRPr lang="en-US"/>
        </a:p>
      </dgm:t>
    </dgm:pt>
    <dgm:pt modelId="{F5F735EC-8577-4E76-8233-D58B8448C937}" type="parTrans" cxnId="{91D7DB23-243F-40BD-98D6-0685BE5C5250}">
      <dgm:prSet/>
      <dgm:spPr/>
      <dgm:t>
        <a:bodyPr/>
        <a:lstStyle/>
        <a:p>
          <a:endParaRPr lang="en-US"/>
        </a:p>
      </dgm:t>
    </dgm:pt>
    <dgm:pt modelId="{0335B5F4-E6C1-4F34-8331-79AC5D258CA0}" type="sibTrans" cxnId="{91D7DB23-243F-40BD-98D6-0685BE5C5250}">
      <dgm:prSet/>
      <dgm:spPr/>
      <dgm:t>
        <a:bodyPr/>
        <a:lstStyle/>
        <a:p>
          <a:endParaRPr lang="en-US"/>
        </a:p>
      </dgm:t>
    </dgm:pt>
    <dgm:pt modelId="{7EB1F079-8964-4CD3-9DC3-97769C220E6C}">
      <dgm:prSet/>
      <dgm:spPr/>
      <dgm:t>
        <a:bodyPr/>
        <a:lstStyle/>
        <a:p>
          <a:pPr>
            <a:defRPr b="1"/>
          </a:pPr>
          <a:r>
            <a:rPr lang="pt-BR"/>
            <a:t>STJ Súmula 479:</a:t>
          </a:r>
          <a:endParaRPr lang="en-US"/>
        </a:p>
      </dgm:t>
    </dgm:pt>
    <dgm:pt modelId="{1C6F89FF-FC37-421C-9E3C-0F0C55F11D00}" type="parTrans" cxnId="{F15D3922-0E6F-4D80-9ACC-AACF8920C806}">
      <dgm:prSet/>
      <dgm:spPr/>
      <dgm:t>
        <a:bodyPr/>
        <a:lstStyle/>
        <a:p>
          <a:endParaRPr lang="en-US"/>
        </a:p>
      </dgm:t>
    </dgm:pt>
    <dgm:pt modelId="{2D356C8F-7E93-4964-BE2E-111F430F7E51}" type="sibTrans" cxnId="{F15D3922-0E6F-4D80-9ACC-AACF8920C806}">
      <dgm:prSet/>
      <dgm:spPr/>
      <dgm:t>
        <a:bodyPr/>
        <a:lstStyle/>
        <a:p>
          <a:endParaRPr lang="en-US"/>
        </a:p>
      </dgm:t>
    </dgm:pt>
    <dgm:pt modelId="{72B17638-9B60-4AD2-9459-2F5FFC033B6F}">
      <dgm:prSet/>
      <dgm:spPr/>
      <dgm:t>
        <a:bodyPr/>
        <a:lstStyle/>
        <a:p>
          <a:r>
            <a:rPr lang="pt-BR"/>
            <a:t>As instituições financeiras respondem objetivamente pelos danos gerados por </a:t>
          </a:r>
          <a:r>
            <a:rPr lang="pt-BR" b="1" u="sng"/>
            <a:t>fortuito interno </a:t>
          </a:r>
          <a:r>
            <a:rPr lang="pt-BR"/>
            <a:t>relativo a fraudes e delitos praticados por terceiros no âmbito de operações bancárias.</a:t>
          </a:r>
          <a:endParaRPr lang="en-US"/>
        </a:p>
      </dgm:t>
    </dgm:pt>
    <dgm:pt modelId="{4D0108A6-0761-46F0-9694-5A5C708AE1BE}" type="parTrans" cxnId="{BD2FF9B0-E29B-4F78-B9FD-9C78BEF04552}">
      <dgm:prSet/>
      <dgm:spPr/>
      <dgm:t>
        <a:bodyPr/>
        <a:lstStyle/>
        <a:p>
          <a:endParaRPr lang="en-US"/>
        </a:p>
      </dgm:t>
    </dgm:pt>
    <dgm:pt modelId="{3D8A6921-1225-46D6-9F16-5AB5539B5C39}" type="sibTrans" cxnId="{BD2FF9B0-E29B-4F78-B9FD-9C78BEF04552}">
      <dgm:prSet/>
      <dgm:spPr/>
      <dgm:t>
        <a:bodyPr/>
        <a:lstStyle/>
        <a:p>
          <a:endParaRPr lang="en-US"/>
        </a:p>
      </dgm:t>
    </dgm:pt>
    <dgm:pt modelId="{EBED6607-B15E-446E-82BD-CA2B4BF0DCBE}">
      <dgm:prSet/>
      <dgm:spPr/>
      <dgm:t>
        <a:bodyPr/>
        <a:lstStyle/>
        <a:p>
          <a:pPr>
            <a:defRPr b="1"/>
          </a:pPr>
          <a:r>
            <a:rPr lang="pt-BR"/>
            <a:t>Diferença fundamental:</a:t>
          </a:r>
          <a:endParaRPr lang="en-US"/>
        </a:p>
      </dgm:t>
    </dgm:pt>
    <dgm:pt modelId="{3BC3A8D2-CC98-4471-A7E8-A8876FD67E1B}" type="parTrans" cxnId="{8AD95986-0C4B-4007-BFE9-97B0532E05F2}">
      <dgm:prSet/>
      <dgm:spPr/>
      <dgm:t>
        <a:bodyPr/>
        <a:lstStyle/>
        <a:p>
          <a:endParaRPr lang="en-US"/>
        </a:p>
      </dgm:t>
    </dgm:pt>
    <dgm:pt modelId="{22F3894B-BBE0-4F99-A38D-F0312F233071}" type="sibTrans" cxnId="{8AD95986-0C4B-4007-BFE9-97B0532E05F2}">
      <dgm:prSet/>
      <dgm:spPr/>
      <dgm:t>
        <a:bodyPr/>
        <a:lstStyle/>
        <a:p>
          <a:endParaRPr lang="en-US"/>
        </a:p>
      </dgm:t>
    </dgm:pt>
    <dgm:pt modelId="{FA65A0B2-1D87-4BDA-B4F6-D0C0FBEA2687}">
      <dgm:prSet/>
      <dgm:spPr/>
      <dgm:t>
        <a:bodyPr/>
        <a:lstStyle/>
        <a:p>
          <a:r>
            <a:rPr lang="pt-BR" b="1"/>
            <a:t>Fortuito interno</a:t>
          </a:r>
          <a:r>
            <a:rPr lang="pt-BR"/>
            <a:t> é o risco da atividade (a falha na segurança do banco);</a:t>
          </a:r>
          <a:endParaRPr lang="en-US"/>
        </a:p>
      </dgm:t>
    </dgm:pt>
    <dgm:pt modelId="{5460F49F-8570-4E4B-9D27-3A34276E7EA2}" type="parTrans" cxnId="{C06C9080-0384-4EA0-852B-836BA26F9E60}">
      <dgm:prSet/>
      <dgm:spPr/>
      <dgm:t>
        <a:bodyPr/>
        <a:lstStyle/>
        <a:p>
          <a:endParaRPr lang="en-US"/>
        </a:p>
      </dgm:t>
    </dgm:pt>
    <dgm:pt modelId="{7F5A1885-F1DA-4C7D-88BE-F46E2BC5E567}" type="sibTrans" cxnId="{C06C9080-0384-4EA0-852B-836BA26F9E60}">
      <dgm:prSet/>
      <dgm:spPr/>
      <dgm:t>
        <a:bodyPr/>
        <a:lstStyle/>
        <a:p>
          <a:endParaRPr lang="en-US"/>
        </a:p>
      </dgm:t>
    </dgm:pt>
    <dgm:pt modelId="{A198C767-1D8B-4EA6-8DE3-2F1395835770}">
      <dgm:prSet/>
      <dgm:spPr/>
      <dgm:t>
        <a:bodyPr/>
        <a:lstStyle/>
        <a:p>
          <a:r>
            <a:rPr lang="pt-BR" b="1"/>
            <a:t>Fortuito externo</a:t>
          </a:r>
          <a:r>
            <a:rPr lang="pt-BR"/>
            <a:t> é um evento totalmente imprevisível e inevitável, como um desastre natural.</a:t>
          </a:r>
          <a:endParaRPr lang="en-US"/>
        </a:p>
      </dgm:t>
    </dgm:pt>
    <dgm:pt modelId="{F9FDF55D-A0EB-4AD4-8B71-EF85326E679F}" type="parTrans" cxnId="{A2CB760A-B1F3-478F-95AC-00A3B2060C83}">
      <dgm:prSet/>
      <dgm:spPr/>
      <dgm:t>
        <a:bodyPr/>
        <a:lstStyle/>
        <a:p>
          <a:endParaRPr lang="en-US"/>
        </a:p>
      </dgm:t>
    </dgm:pt>
    <dgm:pt modelId="{7613F822-7F10-411B-9CB6-3AD84B468EDB}" type="sibTrans" cxnId="{A2CB760A-B1F3-478F-95AC-00A3B2060C83}">
      <dgm:prSet/>
      <dgm:spPr/>
      <dgm:t>
        <a:bodyPr/>
        <a:lstStyle/>
        <a:p>
          <a:endParaRPr lang="en-US"/>
        </a:p>
      </dgm:t>
    </dgm:pt>
    <dgm:pt modelId="{13AF6CD3-0070-41E0-A31E-EAF4B98F294A}" type="pres">
      <dgm:prSet presAssocID="{D8FEBCAE-C476-45A6-9A8E-08205D883801}" presName="root" presStyleCnt="0">
        <dgm:presLayoutVars>
          <dgm:dir/>
          <dgm:resizeHandles val="exact"/>
        </dgm:presLayoutVars>
      </dgm:prSet>
      <dgm:spPr/>
    </dgm:pt>
    <dgm:pt modelId="{20E6CFE1-DDFD-4613-BAFE-E4B2BAE8EEBD}" type="pres">
      <dgm:prSet presAssocID="{993C0242-F848-4434-8CBD-6A2E13BB967A}" presName="compNode" presStyleCnt="0"/>
      <dgm:spPr/>
    </dgm:pt>
    <dgm:pt modelId="{7FE98BA0-1439-4182-BFD1-F8D098089B53}" type="pres">
      <dgm:prSet presAssocID="{993C0242-F848-4434-8CBD-6A2E13BB967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Juiz"/>
        </a:ext>
      </dgm:extLst>
    </dgm:pt>
    <dgm:pt modelId="{9BF1A020-CD21-4468-8759-8BFBA6A81E04}" type="pres">
      <dgm:prSet presAssocID="{993C0242-F848-4434-8CBD-6A2E13BB967A}" presName="iconSpace" presStyleCnt="0"/>
      <dgm:spPr/>
    </dgm:pt>
    <dgm:pt modelId="{9A706533-EE96-491B-8991-3DCE1BE123D8}" type="pres">
      <dgm:prSet presAssocID="{993C0242-F848-4434-8CBD-6A2E13BB967A}" presName="parTx" presStyleLbl="revTx" presStyleIdx="0" presStyleCnt="6">
        <dgm:presLayoutVars>
          <dgm:chMax val="0"/>
          <dgm:chPref val="0"/>
        </dgm:presLayoutVars>
      </dgm:prSet>
      <dgm:spPr/>
    </dgm:pt>
    <dgm:pt modelId="{F2B2F736-7F34-4948-B443-619BF385061F}" type="pres">
      <dgm:prSet presAssocID="{993C0242-F848-4434-8CBD-6A2E13BB967A}" presName="txSpace" presStyleCnt="0"/>
      <dgm:spPr/>
    </dgm:pt>
    <dgm:pt modelId="{1B0437FB-D808-4E0A-AF82-E52972B7AE69}" type="pres">
      <dgm:prSet presAssocID="{993C0242-F848-4434-8CBD-6A2E13BB967A}" presName="desTx" presStyleLbl="revTx" presStyleIdx="1" presStyleCnt="6">
        <dgm:presLayoutVars/>
      </dgm:prSet>
      <dgm:spPr/>
    </dgm:pt>
    <dgm:pt modelId="{D770675B-4A16-4831-A65D-BFFF45983A11}" type="pres">
      <dgm:prSet presAssocID="{13B60B93-7FFE-43FD-990A-F366715B11FA}" presName="sibTrans" presStyleCnt="0"/>
      <dgm:spPr/>
    </dgm:pt>
    <dgm:pt modelId="{68BC123D-13FA-47C4-8477-095B4040EF51}" type="pres">
      <dgm:prSet presAssocID="{7EB1F079-8964-4CD3-9DC3-97769C220E6C}" presName="compNode" presStyleCnt="0"/>
      <dgm:spPr/>
    </dgm:pt>
    <dgm:pt modelId="{0421CC17-08FD-4AC5-8262-9B15A76C5001}" type="pres">
      <dgm:prSet presAssocID="{7EB1F079-8964-4CD3-9DC3-97769C220E6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nco"/>
        </a:ext>
      </dgm:extLst>
    </dgm:pt>
    <dgm:pt modelId="{B1181155-6E5F-4A47-985C-0C73F89ADC91}" type="pres">
      <dgm:prSet presAssocID="{7EB1F079-8964-4CD3-9DC3-97769C220E6C}" presName="iconSpace" presStyleCnt="0"/>
      <dgm:spPr/>
    </dgm:pt>
    <dgm:pt modelId="{D49BF977-DAC0-4BF9-8A67-F6776B0DB86B}" type="pres">
      <dgm:prSet presAssocID="{7EB1F079-8964-4CD3-9DC3-97769C220E6C}" presName="parTx" presStyleLbl="revTx" presStyleIdx="2" presStyleCnt="6">
        <dgm:presLayoutVars>
          <dgm:chMax val="0"/>
          <dgm:chPref val="0"/>
        </dgm:presLayoutVars>
      </dgm:prSet>
      <dgm:spPr/>
    </dgm:pt>
    <dgm:pt modelId="{4A02F196-C5F7-4AB6-85EC-9CA5594B0E9E}" type="pres">
      <dgm:prSet presAssocID="{7EB1F079-8964-4CD3-9DC3-97769C220E6C}" presName="txSpace" presStyleCnt="0"/>
      <dgm:spPr/>
    </dgm:pt>
    <dgm:pt modelId="{C4E076AA-137F-4CF3-B685-D169383BEED6}" type="pres">
      <dgm:prSet presAssocID="{7EB1F079-8964-4CD3-9DC3-97769C220E6C}" presName="desTx" presStyleLbl="revTx" presStyleIdx="3" presStyleCnt="6">
        <dgm:presLayoutVars/>
      </dgm:prSet>
      <dgm:spPr/>
    </dgm:pt>
    <dgm:pt modelId="{65D8C926-87E8-40ED-83E4-7815BE8330AA}" type="pres">
      <dgm:prSet presAssocID="{2D356C8F-7E93-4964-BE2E-111F430F7E51}" presName="sibTrans" presStyleCnt="0"/>
      <dgm:spPr/>
    </dgm:pt>
    <dgm:pt modelId="{3EAAA3AB-E468-4240-86A3-3E4C0B431D11}" type="pres">
      <dgm:prSet presAssocID="{EBED6607-B15E-446E-82BD-CA2B4BF0DCBE}" presName="compNode" presStyleCnt="0"/>
      <dgm:spPr/>
    </dgm:pt>
    <dgm:pt modelId="{9E53777A-8757-483F-8278-4ADC238F059F}" type="pres">
      <dgm:prSet presAssocID="{EBED6607-B15E-446E-82BD-CA2B4BF0DCBE}"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Diagrama de Venn estrutura de tópicos"/>
        </a:ext>
      </dgm:extLst>
    </dgm:pt>
    <dgm:pt modelId="{E004FAA2-84DE-4CA0-AA3C-551D94D2DF9A}" type="pres">
      <dgm:prSet presAssocID="{EBED6607-B15E-446E-82BD-CA2B4BF0DCBE}" presName="iconSpace" presStyleCnt="0"/>
      <dgm:spPr/>
    </dgm:pt>
    <dgm:pt modelId="{56582F67-7026-4D8A-9661-6ACC4CA93E3C}" type="pres">
      <dgm:prSet presAssocID="{EBED6607-B15E-446E-82BD-CA2B4BF0DCBE}" presName="parTx" presStyleLbl="revTx" presStyleIdx="4" presStyleCnt="6">
        <dgm:presLayoutVars>
          <dgm:chMax val="0"/>
          <dgm:chPref val="0"/>
        </dgm:presLayoutVars>
      </dgm:prSet>
      <dgm:spPr/>
    </dgm:pt>
    <dgm:pt modelId="{0D2C7AC4-9C10-4FAE-A84D-CFC55B7E537A}" type="pres">
      <dgm:prSet presAssocID="{EBED6607-B15E-446E-82BD-CA2B4BF0DCBE}" presName="txSpace" presStyleCnt="0"/>
      <dgm:spPr/>
    </dgm:pt>
    <dgm:pt modelId="{6CE3C1A7-0012-4622-A271-CB5150F5CEDE}" type="pres">
      <dgm:prSet presAssocID="{EBED6607-B15E-446E-82BD-CA2B4BF0DCBE}" presName="desTx" presStyleLbl="revTx" presStyleIdx="5" presStyleCnt="6">
        <dgm:presLayoutVars/>
      </dgm:prSet>
      <dgm:spPr/>
    </dgm:pt>
  </dgm:ptLst>
  <dgm:cxnLst>
    <dgm:cxn modelId="{A2CB760A-B1F3-478F-95AC-00A3B2060C83}" srcId="{EBED6607-B15E-446E-82BD-CA2B4BF0DCBE}" destId="{A198C767-1D8B-4EA6-8DE3-2F1395835770}" srcOrd="1" destOrd="0" parTransId="{F9FDF55D-A0EB-4AD4-8B71-EF85326E679F}" sibTransId="{7613F822-7F10-411B-9CB6-3AD84B468EDB}"/>
    <dgm:cxn modelId="{4A53C918-1812-4596-9AD8-6F3FCE4E38B0}" type="presOf" srcId="{A198C767-1D8B-4EA6-8DE3-2F1395835770}" destId="{6CE3C1A7-0012-4622-A271-CB5150F5CEDE}" srcOrd="0" destOrd="1" presId="urn:microsoft.com/office/officeart/2018/5/layout/CenteredIconLabelDescriptionList"/>
    <dgm:cxn modelId="{F15D3922-0E6F-4D80-9ACC-AACF8920C806}" srcId="{D8FEBCAE-C476-45A6-9A8E-08205D883801}" destId="{7EB1F079-8964-4CD3-9DC3-97769C220E6C}" srcOrd="1" destOrd="0" parTransId="{1C6F89FF-FC37-421C-9E3C-0F0C55F11D00}" sibTransId="{2D356C8F-7E93-4964-BE2E-111F430F7E51}"/>
    <dgm:cxn modelId="{91D7DB23-243F-40BD-98D6-0685BE5C5250}" srcId="{993C0242-F848-4434-8CBD-6A2E13BB967A}" destId="{2B8B497B-A762-4A49-8A39-A43870503C7C}" srcOrd="0" destOrd="0" parTransId="{F5F735EC-8577-4E76-8233-D58B8448C937}" sibTransId="{0335B5F4-E6C1-4F34-8331-79AC5D258CA0}"/>
    <dgm:cxn modelId="{1200C326-25B7-4811-949D-4185B17FCA94}" type="presOf" srcId="{993C0242-F848-4434-8CBD-6A2E13BB967A}" destId="{9A706533-EE96-491B-8991-3DCE1BE123D8}" srcOrd="0" destOrd="0" presId="urn:microsoft.com/office/officeart/2018/5/layout/CenteredIconLabelDescriptionList"/>
    <dgm:cxn modelId="{97891060-6939-4489-897F-1CCAB465F2D2}" type="presOf" srcId="{72B17638-9B60-4AD2-9459-2F5FFC033B6F}" destId="{C4E076AA-137F-4CF3-B685-D169383BEED6}" srcOrd="0" destOrd="0" presId="urn:microsoft.com/office/officeart/2018/5/layout/CenteredIconLabelDescriptionList"/>
    <dgm:cxn modelId="{C06C9080-0384-4EA0-852B-836BA26F9E60}" srcId="{EBED6607-B15E-446E-82BD-CA2B4BF0DCBE}" destId="{FA65A0B2-1D87-4BDA-B4F6-D0C0FBEA2687}" srcOrd="0" destOrd="0" parTransId="{5460F49F-8570-4E4B-9D27-3A34276E7EA2}" sibTransId="{7F5A1885-F1DA-4C7D-88BE-F46E2BC5E567}"/>
    <dgm:cxn modelId="{5F6DFE82-2A51-4722-8310-8E355681937F}" srcId="{D8FEBCAE-C476-45A6-9A8E-08205D883801}" destId="{993C0242-F848-4434-8CBD-6A2E13BB967A}" srcOrd="0" destOrd="0" parTransId="{000BDCB9-987C-4B8D-9800-9DCD0586A325}" sibTransId="{13B60B93-7FFE-43FD-990A-F366715B11FA}"/>
    <dgm:cxn modelId="{8AD95986-0C4B-4007-BFE9-97B0532E05F2}" srcId="{D8FEBCAE-C476-45A6-9A8E-08205D883801}" destId="{EBED6607-B15E-446E-82BD-CA2B4BF0DCBE}" srcOrd="2" destOrd="0" parTransId="{3BC3A8D2-CC98-4471-A7E8-A8876FD67E1B}" sibTransId="{22F3894B-BBE0-4F99-A38D-F0312F233071}"/>
    <dgm:cxn modelId="{E4B9A397-C344-4FFC-8237-82D896AEC871}" type="presOf" srcId="{7EB1F079-8964-4CD3-9DC3-97769C220E6C}" destId="{D49BF977-DAC0-4BF9-8A67-F6776B0DB86B}" srcOrd="0" destOrd="0" presId="urn:microsoft.com/office/officeart/2018/5/layout/CenteredIconLabelDescriptionList"/>
    <dgm:cxn modelId="{BD2FF9B0-E29B-4F78-B9FD-9C78BEF04552}" srcId="{7EB1F079-8964-4CD3-9DC3-97769C220E6C}" destId="{72B17638-9B60-4AD2-9459-2F5FFC033B6F}" srcOrd="0" destOrd="0" parTransId="{4D0108A6-0761-46F0-9694-5A5C708AE1BE}" sibTransId="{3D8A6921-1225-46D6-9F16-5AB5539B5C39}"/>
    <dgm:cxn modelId="{258E3CB7-22F2-4089-9426-99136EC96915}" type="presOf" srcId="{D8FEBCAE-C476-45A6-9A8E-08205D883801}" destId="{13AF6CD3-0070-41E0-A31E-EAF4B98F294A}" srcOrd="0" destOrd="0" presId="urn:microsoft.com/office/officeart/2018/5/layout/CenteredIconLabelDescriptionList"/>
    <dgm:cxn modelId="{83C412CB-FE35-4944-9987-C8FC0D62B882}" type="presOf" srcId="{EBED6607-B15E-446E-82BD-CA2B4BF0DCBE}" destId="{56582F67-7026-4D8A-9661-6ACC4CA93E3C}" srcOrd="0" destOrd="0" presId="urn:microsoft.com/office/officeart/2018/5/layout/CenteredIconLabelDescriptionList"/>
    <dgm:cxn modelId="{6ADCECF6-CD38-4C7E-9179-ABDB97025E1A}" type="presOf" srcId="{2B8B497B-A762-4A49-8A39-A43870503C7C}" destId="{1B0437FB-D808-4E0A-AF82-E52972B7AE69}" srcOrd="0" destOrd="0" presId="urn:microsoft.com/office/officeart/2018/5/layout/CenteredIconLabelDescriptionList"/>
    <dgm:cxn modelId="{C29F85FE-CC66-42A3-8A5C-F91F6FAD8DC4}" type="presOf" srcId="{FA65A0B2-1D87-4BDA-B4F6-D0C0FBEA2687}" destId="{6CE3C1A7-0012-4622-A271-CB5150F5CEDE}" srcOrd="0" destOrd="0" presId="urn:microsoft.com/office/officeart/2018/5/layout/CenteredIconLabelDescriptionList"/>
    <dgm:cxn modelId="{35477B42-0C45-4787-804B-1E51E002CDEA}" type="presParOf" srcId="{13AF6CD3-0070-41E0-A31E-EAF4B98F294A}" destId="{20E6CFE1-DDFD-4613-BAFE-E4B2BAE8EEBD}" srcOrd="0" destOrd="0" presId="urn:microsoft.com/office/officeart/2018/5/layout/CenteredIconLabelDescriptionList"/>
    <dgm:cxn modelId="{D1DD6284-0027-4C95-8792-6367441B4841}" type="presParOf" srcId="{20E6CFE1-DDFD-4613-BAFE-E4B2BAE8EEBD}" destId="{7FE98BA0-1439-4182-BFD1-F8D098089B53}" srcOrd="0" destOrd="0" presId="urn:microsoft.com/office/officeart/2018/5/layout/CenteredIconLabelDescriptionList"/>
    <dgm:cxn modelId="{1D14E2D4-D490-4481-8D32-D5A704F74F57}" type="presParOf" srcId="{20E6CFE1-DDFD-4613-BAFE-E4B2BAE8EEBD}" destId="{9BF1A020-CD21-4468-8759-8BFBA6A81E04}" srcOrd="1" destOrd="0" presId="urn:microsoft.com/office/officeart/2018/5/layout/CenteredIconLabelDescriptionList"/>
    <dgm:cxn modelId="{F004CD90-58FC-48B6-B80A-2DC8B6B69F42}" type="presParOf" srcId="{20E6CFE1-DDFD-4613-BAFE-E4B2BAE8EEBD}" destId="{9A706533-EE96-491B-8991-3DCE1BE123D8}" srcOrd="2" destOrd="0" presId="urn:microsoft.com/office/officeart/2018/5/layout/CenteredIconLabelDescriptionList"/>
    <dgm:cxn modelId="{5C39FF9E-64CC-4CC2-8D04-879FD928D2C7}" type="presParOf" srcId="{20E6CFE1-DDFD-4613-BAFE-E4B2BAE8EEBD}" destId="{F2B2F736-7F34-4948-B443-619BF385061F}" srcOrd="3" destOrd="0" presId="urn:microsoft.com/office/officeart/2018/5/layout/CenteredIconLabelDescriptionList"/>
    <dgm:cxn modelId="{FC32F6CD-F45C-46E0-A140-6851F7B5F992}" type="presParOf" srcId="{20E6CFE1-DDFD-4613-BAFE-E4B2BAE8EEBD}" destId="{1B0437FB-D808-4E0A-AF82-E52972B7AE69}" srcOrd="4" destOrd="0" presId="urn:microsoft.com/office/officeart/2018/5/layout/CenteredIconLabelDescriptionList"/>
    <dgm:cxn modelId="{39B26D70-456F-4B37-8511-E7601988F397}" type="presParOf" srcId="{13AF6CD3-0070-41E0-A31E-EAF4B98F294A}" destId="{D770675B-4A16-4831-A65D-BFFF45983A11}" srcOrd="1" destOrd="0" presId="urn:microsoft.com/office/officeart/2018/5/layout/CenteredIconLabelDescriptionList"/>
    <dgm:cxn modelId="{EB37959E-0F25-4E1A-8153-4369A14F71ED}" type="presParOf" srcId="{13AF6CD3-0070-41E0-A31E-EAF4B98F294A}" destId="{68BC123D-13FA-47C4-8477-095B4040EF51}" srcOrd="2" destOrd="0" presId="urn:microsoft.com/office/officeart/2018/5/layout/CenteredIconLabelDescriptionList"/>
    <dgm:cxn modelId="{8F1B12F1-6E5A-4835-A306-EF0B540959A2}" type="presParOf" srcId="{68BC123D-13FA-47C4-8477-095B4040EF51}" destId="{0421CC17-08FD-4AC5-8262-9B15A76C5001}" srcOrd="0" destOrd="0" presId="urn:microsoft.com/office/officeart/2018/5/layout/CenteredIconLabelDescriptionList"/>
    <dgm:cxn modelId="{05B4D8CB-4553-4572-A86A-3C3B394E0089}" type="presParOf" srcId="{68BC123D-13FA-47C4-8477-095B4040EF51}" destId="{B1181155-6E5F-4A47-985C-0C73F89ADC91}" srcOrd="1" destOrd="0" presId="urn:microsoft.com/office/officeart/2018/5/layout/CenteredIconLabelDescriptionList"/>
    <dgm:cxn modelId="{F2713D34-5824-41D7-B7DB-BB38EE426751}" type="presParOf" srcId="{68BC123D-13FA-47C4-8477-095B4040EF51}" destId="{D49BF977-DAC0-4BF9-8A67-F6776B0DB86B}" srcOrd="2" destOrd="0" presId="urn:microsoft.com/office/officeart/2018/5/layout/CenteredIconLabelDescriptionList"/>
    <dgm:cxn modelId="{5192DB09-405E-4AF0-9CDE-466962B70E69}" type="presParOf" srcId="{68BC123D-13FA-47C4-8477-095B4040EF51}" destId="{4A02F196-C5F7-4AB6-85EC-9CA5594B0E9E}" srcOrd="3" destOrd="0" presId="urn:microsoft.com/office/officeart/2018/5/layout/CenteredIconLabelDescriptionList"/>
    <dgm:cxn modelId="{A09FCA5F-6E48-4374-84A1-A8D591A69948}" type="presParOf" srcId="{68BC123D-13FA-47C4-8477-095B4040EF51}" destId="{C4E076AA-137F-4CF3-B685-D169383BEED6}" srcOrd="4" destOrd="0" presId="urn:microsoft.com/office/officeart/2018/5/layout/CenteredIconLabelDescriptionList"/>
    <dgm:cxn modelId="{7F2814F2-71D0-4B13-9728-7AC70A317620}" type="presParOf" srcId="{13AF6CD3-0070-41E0-A31E-EAF4B98F294A}" destId="{65D8C926-87E8-40ED-83E4-7815BE8330AA}" srcOrd="3" destOrd="0" presId="urn:microsoft.com/office/officeart/2018/5/layout/CenteredIconLabelDescriptionList"/>
    <dgm:cxn modelId="{681EC213-EC90-4D7C-8DA8-2E23D8FF4BEE}" type="presParOf" srcId="{13AF6CD3-0070-41E0-A31E-EAF4B98F294A}" destId="{3EAAA3AB-E468-4240-86A3-3E4C0B431D11}" srcOrd="4" destOrd="0" presId="urn:microsoft.com/office/officeart/2018/5/layout/CenteredIconLabelDescriptionList"/>
    <dgm:cxn modelId="{391A7AAC-CC1C-4B2E-BFAB-DB1AE9B5961A}" type="presParOf" srcId="{3EAAA3AB-E468-4240-86A3-3E4C0B431D11}" destId="{9E53777A-8757-483F-8278-4ADC238F059F}" srcOrd="0" destOrd="0" presId="urn:microsoft.com/office/officeart/2018/5/layout/CenteredIconLabelDescriptionList"/>
    <dgm:cxn modelId="{D0F6BF1A-14E7-4D23-9683-1EF51D27E03F}" type="presParOf" srcId="{3EAAA3AB-E468-4240-86A3-3E4C0B431D11}" destId="{E004FAA2-84DE-4CA0-AA3C-551D94D2DF9A}" srcOrd="1" destOrd="0" presId="urn:microsoft.com/office/officeart/2018/5/layout/CenteredIconLabelDescriptionList"/>
    <dgm:cxn modelId="{1DCFB910-C6B4-4A74-B4CB-0A0369D792CC}" type="presParOf" srcId="{3EAAA3AB-E468-4240-86A3-3E4C0B431D11}" destId="{56582F67-7026-4D8A-9661-6ACC4CA93E3C}" srcOrd="2" destOrd="0" presId="urn:microsoft.com/office/officeart/2018/5/layout/CenteredIconLabelDescriptionList"/>
    <dgm:cxn modelId="{EE04E6F3-29D0-4F77-B9AD-B81B3D4284F5}" type="presParOf" srcId="{3EAAA3AB-E468-4240-86A3-3E4C0B431D11}" destId="{0D2C7AC4-9C10-4FAE-A84D-CFC55B7E537A}" srcOrd="3" destOrd="0" presId="urn:microsoft.com/office/officeart/2018/5/layout/CenteredIconLabelDescriptionList"/>
    <dgm:cxn modelId="{3455308B-0752-4708-8324-EC4894D1FDAA}" type="presParOf" srcId="{3EAAA3AB-E468-4240-86A3-3E4C0B431D11}" destId="{6CE3C1A7-0012-4622-A271-CB5150F5CEDE}"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9FF6FE0-61D3-4A63-80A7-582C7E3C5D45}" type="doc">
      <dgm:prSet loTypeId="urn:microsoft.com/office/officeart/2005/8/layout/list1" loCatId="list" qsTypeId="urn:microsoft.com/office/officeart/2005/8/quickstyle/simple1" qsCatId="simple" csTypeId="urn:microsoft.com/office/officeart/2005/8/colors/colorful2" csCatId="colorful"/>
      <dgm:spPr/>
      <dgm:t>
        <a:bodyPr/>
        <a:lstStyle/>
        <a:p>
          <a:endParaRPr lang="en-US"/>
        </a:p>
      </dgm:t>
    </dgm:pt>
    <dgm:pt modelId="{490DC340-ACBA-45BB-9670-A0EA9259164D}">
      <dgm:prSet/>
      <dgm:spPr/>
      <dgm:t>
        <a:bodyPr/>
        <a:lstStyle/>
        <a:p>
          <a:r>
            <a:rPr lang="pt-BR"/>
            <a:t>Código Civil:</a:t>
          </a:r>
          <a:endParaRPr lang="en-US"/>
        </a:p>
      </dgm:t>
    </dgm:pt>
    <dgm:pt modelId="{30830A1C-D7B0-4AE4-819B-702E37F3D9C9}" type="parTrans" cxnId="{02048BD0-421A-4C85-927E-81033FEABDF7}">
      <dgm:prSet/>
      <dgm:spPr/>
      <dgm:t>
        <a:bodyPr/>
        <a:lstStyle/>
        <a:p>
          <a:endParaRPr lang="en-US"/>
        </a:p>
      </dgm:t>
    </dgm:pt>
    <dgm:pt modelId="{9380DBBC-52F5-41FA-9155-43F52BA92B92}" type="sibTrans" cxnId="{02048BD0-421A-4C85-927E-81033FEABDF7}">
      <dgm:prSet/>
      <dgm:spPr/>
      <dgm:t>
        <a:bodyPr/>
        <a:lstStyle/>
        <a:p>
          <a:endParaRPr lang="en-US"/>
        </a:p>
      </dgm:t>
    </dgm:pt>
    <dgm:pt modelId="{EB81CAC5-0815-4494-A1E9-31041B8C728B}">
      <dgm:prSet/>
      <dgm:spPr/>
      <dgm:t>
        <a:bodyPr/>
        <a:lstStyle/>
        <a:p>
          <a:r>
            <a:rPr lang="pt-BR"/>
            <a:t>Art. 186, 187 e 927: Definição de atos ilícitos, c.c obrigação de reparação de dano.</a:t>
          </a:r>
          <a:endParaRPr lang="en-US"/>
        </a:p>
      </dgm:t>
    </dgm:pt>
    <dgm:pt modelId="{E669D211-82F5-4CD3-8D98-512592C1EE9A}" type="parTrans" cxnId="{DC2C5F25-4C3E-4071-A4E2-7C23C6910E10}">
      <dgm:prSet/>
      <dgm:spPr/>
      <dgm:t>
        <a:bodyPr/>
        <a:lstStyle/>
        <a:p>
          <a:endParaRPr lang="en-US"/>
        </a:p>
      </dgm:t>
    </dgm:pt>
    <dgm:pt modelId="{02ABE433-B0D2-4028-B1C3-FAD68DFC0F8F}" type="sibTrans" cxnId="{DC2C5F25-4C3E-4071-A4E2-7C23C6910E10}">
      <dgm:prSet/>
      <dgm:spPr/>
      <dgm:t>
        <a:bodyPr/>
        <a:lstStyle/>
        <a:p>
          <a:endParaRPr lang="en-US"/>
        </a:p>
      </dgm:t>
    </dgm:pt>
    <dgm:pt modelId="{CB46FCBC-912B-4364-9BF2-DEBDEF111657}">
      <dgm:prSet/>
      <dgm:spPr/>
      <dgm:t>
        <a:bodyPr/>
        <a:lstStyle/>
        <a:p>
          <a:r>
            <a:rPr lang="pt-BR"/>
            <a:t>CDC:</a:t>
          </a:r>
          <a:endParaRPr lang="en-US"/>
        </a:p>
      </dgm:t>
    </dgm:pt>
    <dgm:pt modelId="{457C1F32-31C9-4FF0-989A-C9DC61F58E43}" type="parTrans" cxnId="{74C77E47-0832-49C3-BF14-5B13C7FDCB6C}">
      <dgm:prSet/>
      <dgm:spPr/>
      <dgm:t>
        <a:bodyPr/>
        <a:lstStyle/>
        <a:p>
          <a:endParaRPr lang="en-US"/>
        </a:p>
      </dgm:t>
    </dgm:pt>
    <dgm:pt modelId="{D04774DF-DCBE-4FE1-947E-3A74DD775CBA}" type="sibTrans" cxnId="{74C77E47-0832-49C3-BF14-5B13C7FDCB6C}">
      <dgm:prSet/>
      <dgm:spPr/>
      <dgm:t>
        <a:bodyPr/>
        <a:lstStyle/>
        <a:p>
          <a:endParaRPr lang="en-US"/>
        </a:p>
      </dgm:t>
    </dgm:pt>
    <dgm:pt modelId="{8F96B601-64F9-4D7F-BD0F-EBEAADA89AAA}">
      <dgm:prSet/>
      <dgm:spPr/>
      <dgm:t>
        <a:bodyPr/>
        <a:lstStyle/>
        <a:p>
          <a:r>
            <a:rPr lang="pt-BR"/>
            <a:t>Art. 2°: definição de consumidor;</a:t>
          </a:r>
          <a:endParaRPr lang="en-US"/>
        </a:p>
      </dgm:t>
    </dgm:pt>
    <dgm:pt modelId="{AF28520D-73EB-4DB1-BA54-B3C7BFBDE351}" type="parTrans" cxnId="{0B410C6B-C4B7-4460-A988-D3A5D57C40B7}">
      <dgm:prSet/>
      <dgm:spPr/>
      <dgm:t>
        <a:bodyPr/>
        <a:lstStyle/>
        <a:p>
          <a:endParaRPr lang="en-US"/>
        </a:p>
      </dgm:t>
    </dgm:pt>
    <dgm:pt modelId="{9626FBF8-AAD1-4C9A-936C-FA3C19137DFB}" type="sibTrans" cxnId="{0B410C6B-C4B7-4460-A988-D3A5D57C40B7}">
      <dgm:prSet/>
      <dgm:spPr/>
      <dgm:t>
        <a:bodyPr/>
        <a:lstStyle/>
        <a:p>
          <a:endParaRPr lang="en-US"/>
        </a:p>
      </dgm:t>
    </dgm:pt>
    <dgm:pt modelId="{FF5C7FAA-E767-4953-9788-E86D3F0012D3}">
      <dgm:prSet/>
      <dgm:spPr/>
      <dgm:t>
        <a:bodyPr/>
        <a:lstStyle/>
        <a:p>
          <a:r>
            <a:rPr lang="pt-BR"/>
            <a:t>Art. 3º, §2º: definição de fornecedor e serviço; </a:t>
          </a:r>
          <a:endParaRPr lang="en-US"/>
        </a:p>
      </dgm:t>
    </dgm:pt>
    <dgm:pt modelId="{F3BBF168-20EF-461B-9420-662C0BC2C333}" type="parTrans" cxnId="{1D1170CE-771D-4F34-A857-6DA2F1D008E4}">
      <dgm:prSet/>
      <dgm:spPr/>
      <dgm:t>
        <a:bodyPr/>
        <a:lstStyle/>
        <a:p>
          <a:endParaRPr lang="en-US"/>
        </a:p>
      </dgm:t>
    </dgm:pt>
    <dgm:pt modelId="{32032480-762B-43DC-B4D7-D3BE51D96F98}" type="sibTrans" cxnId="{1D1170CE-771D-4F34-A857-6DA2F1D008E4}">
      <dgm:prSet/>
      <dgm:spPr/>
      <dgm:t>
        <a:bodyPr/>
        <a:lstStyle/>
        <a:p>
          <a:endParaRPr lang="en-US"/>
        </a:p>
      </dgm:t>
    </dgm:pt>
    <dgm:pt modelId="{916629A3-BB1A-442F-B6EF-4E34FEFB7083}">
      <dgm:prSet/>
      <dgm:spPr/>
      <dgm:t>
        <a:bodyPr/>
        <a:lstStyle/>
        <a:p>
          <a:r>
            <a:rPr lang="pt-BR"/>
            <a:t>Art. 6º, VI e VIII: reparação de danos e inversão do ônus da prova; </a:t>
          </a:r>
          <a:endParaRPr lang="en-US"/>
        </a:p>
      </dgm:t>
    </dgm:pt>
    <dgm:pt modelId="{A8ADBEFC-B366-4599-9716-CD3B0F2D2F0A}" type="parTrans" cxnId="{F93289B7-2F89-4FC4-BAAF-438D0A2251E6}">
      <dgm:prSet/>
      <dgm:spPr/>
      <dgm:t>
        <a:bodyPr/>
        <a:lstStyle/>
        <a:p>
          <a:endParaRPr lang="en-US"/>
        </a:p>
      </dgm:t>
    </dgm:pt>
    <dgm:pt modelId="{12179643-D509-4AF6-88C1-4997FD39A263}" type="sibTrans" cxnId="{F93289B7-2F89-4FC4-BAAF-438D0A2251E6}">
      <dgm:prSet/>
      <dgm:spPr/>
      <dgm:t>
        <a:bodyPr/>
        <a:lstStyle/>
        <a:p>
          <a:endParaRPr lang="en-US"/>
        </a:p>
      </dgm:t>
    </dgm:pt>
    <dgm:pt modelId="{4036042D-377C-4EFE-8F76-5ECE789F8FEB}">
      <dgm:prSet/>
      <dgm:spPr/>
      <dgm:t>
        <a:bodyPr/>
        <a:lstStyle/>
        <a:p>
          <a:r>
            <a:rPr lang="pt-BR"/>
            <a:t>Art. 14, §§ 1º e 3º: culpa objetiva do fornecedor, conceituação exemplificativa de serviço defeituoso e hipótese de exclusão da culpa objetiva.</a:t>
          </a:r>
          <a:endParaRPr lang="en-US"/>
        </a:p>
      </dgm:t>
    </dgm:pt>
    <dgm:pt modelId="{B44C7EB9-0D41-4844-A0AF-08D6BCEEA386}" type="parTrans" cxnId="{9B18C980-AB20-428A-B311-84641492D78D}">
      <dgm:prSet/>
      <dgm:spPr/>
      <dgm:t>
        <a:bodyPr/>
        <a:lstStyle/>
        <a:p>
          <a:endParaRPr lang="en-US"/>
        </a:p>
      </dgm:t>
    </dgm:pt>
    <dgm:pt modelId="{DF705FCB-FAC6-4C42-A6D6-7E0604F3CF12}" type="sibTrans" cxnId="{9B18C980-AB20-428A-B311-84641492D78D}">
      <dgm:prSet/>
      <dgm:spPr/>
      <dgm:t>
        <a:bodyPr/>
        <a:lstStyle/>
        <a:p>
          <a:endParaRPr lang="en-US"/>
        </a:p>
      </dgm:t>
    </dgm:pt>
    <dgm:pt modelId="{C56414A5-CF34-4F44-8CE4-764B8BCC445A}">
      <dgm:prSet/>
      <dgm:spPr/>
      <dgm:t>
        <a:bodyPr/>
        <a:lstStyle/>
        <a:p>
          <a:r>
            <a:rPr lang="pt-BR"/>
            <a:t>Art. 22: dever dos órgãos públicos, suas empresas, permissionárias etc de fornecer serviço seguro, adequados e eficientes – e caso descumprido total ou parcialmente, o dever de reparação de danos e exigência de cumprimento das medidas.</a:t>
          </a:r>
          <a:endParaRPr lang="en-US"/>
        </a:p>
      </dgm:t>
    </dgm:pt>
    <dgm:pt modelId="{9D395DAE-FFE5-4DBF-97F0-784921291E06}" type="parTrans" cxnId="{EFF38CD4-28CD-4CC2-8FB7-0F18437EB22E}">
      <dgm:prSet/>
      <dgm:spPr/>
      <dgm:t>
        <a:bodyPr/>
        <a:lstStyle/>
        <a:p>
          <a:endParaRPr lang="en-US"/>
        </a:p>
      </dgm:t>
    </dgm:pt>
    <dgm:pt modelId="{515450DB-17E4-4B52-AD9C-508116600F4C}" type="sibTrans" cxnId="{EFF38CD4-28CD-4CC2-8FB7-0F18437EB22E}">
      <dgm:prSet/>
      <dgm:spPr/>
      <dgm:t>
        <a:bodyPr/>
        <a:lstStyle/>
        <a:p>
          <a:endParaRPr lang="en-US"/>
        </a:p>
      </dgm:t>
    </dgm:pt>
    <dgm:pt modelId="{691D6F36-E8DC-4124-8B59-21C76B6EC8E6}" type="pres">
      <dgm:prSet presAssocID="{39FF6FE0-61D3-4A63-80A7-582C7E3C5D45}" presName="linear" presStyleCnt="0">
        <dgm:presLayoutVars>
          <dgm:dir/>
          <dgm:animLvl val="lvl"/>
          <dgm:resizeHandles val="exact"/>
        </dgm:presLayoutVars>
      </dgm:prSet>
      <dgm:spPr/>
    </dgm:pt>
    <dgm:pt modelId="{B39CCF4F-17E9-4875-8C45-01952C9448E8}" type="pres">
      <dgm:prSet presAssocID="{490DC340-ACBA-45BB-9670-A0EA9259164D}" presName="parentLin" presStyleCnt="0"/>
      <dgm:spPr/>
    </dgm:pt>
    <dgm:pt modelId="{89FDD342-538F-4185-8997-C0033B4EB4C3}" type="pres">
      <dgm:prSet presAssocID="{490DC340-ACBA-45BB-9670-A0EA9259164D}" presName="parentLeftMargin" presStyleLbl="node1" presStyleIdx="0" presStyleCnt="2"/>
      <dgm:spPr/>
    </dgm:pt>
    <dgm:pt modelId="{78CA724F-AFF0-46F6-A91D-2A01560823E7}" type="pres">
      <dgm:prSet presAssocID="{490DC340-ACBA-45BB-9670-A0EA9259164D}" presName="parentText" presStyleLbl="node1" presStyleIdx="0" presStyleCnt="2">
        <dgm:presLayoutVars>
          <dgm:chMax val="0"/>
          <dgm:bulletEnabled val="1"/>
        </dgm:presLayoutVars>
      </dgm:prSet>
      <dgm:spPr/>
    </dgm:pt>
    <dgm:pt modelId="{35B356FD-6F21-4011-BFFD-F564CC53FC98}" type="pres">
      <dgm:prSet presAssocID="{490DC340-ACBA-45BB-9670-A0EA9259164D}" presName="negativeSpace" presStyleCnt="0"/>
      <dgm:spPr/>
    </dgm:pt>
    <dgm:pt modelId="{95F599E0-7BB7-4716-98CF-AF2A7B1FAD4D}" type="pres">
      <dgm:prSet presAssocID="{490DC340-ACBA-45BB-9670-A0EA9259164D}" presName="childText" presStyleLbl="conFgAcc1" presStyleIdx="0" presStyleCnt="2">
        <dgm:presLayoutVars>
          <dgm:bulletEnabled val="1"/>
        </dgm:presLayoutVars>
      </dgm:prSet>
      <dgm:spPr/>
    </dgm:pt>
    <dgm:pt modelId="{D7BEA6D1-21BD-4FE0-9F64-0C9FEEC2B288}" type="pres">
      <dgm:prSet presAssocID="{9380DBBC-52F5-41FA-9155-43F52BA92B92}" presName="spaceBetweenRectangles" presStyleCnt="0"/>
      <dgm:spPr/>
    </dgm:pt>
    <dgm:pt modelId="{FA7921EE-2A50-4B62-BF65-DF2A90F1FED5}" type="pres">
      <dgm:prSet presAssocID="{CB46FCBC-912B-4364-9BF2-DEBDEF111657}" presName="parentLin" presStyleCnt="0"/>
      <dgm:spPr/>
    </dgm:pt>
    <dgm:pt modelId="{0A5B1776-86AF-4935-8736-5B55B5BF5880}" type="pres">
      <dgm:prSet presAssocID="{CB46FCBC-912B-4364-9BF2-DEBDEF111657}" presName="parentLeftMargin" presStyleLbl="node1" presStyleIdx="0" presStyleCnt="2"/>
      <dgm:spPr/>
    </dgm:pt>
    <dgm:pt modelId="{1FF4EA8D-1FAF-4FEB-B30A-1E35B068957D}" type="pres">
      <dgm:prSet presAssocID="{CB46FCBC-912B-4364-9BF2-DEBDEF111657}" presName="parentText" presStyleLbl="node1" presStyleIdx="1" presStyleCnt="2">
        <dgm:presLayoutVars>
          <dgm:chMax val="0"/>
          <dgm:bulletEnabled val="1"/>
        </dgm:presLayoutVars>
      </dgm:prSet>
      <dgm:spPr/>
    </dgm:pt>
    <dgm:pt modelId="{B41CDFE0-993C-4BE5-9DBC-D5B33205790D}" type="pres">
      <dgm:prSet presAssocID="{CB46FCBC-912B-4364-9BF2-DEBDEF111657}" presName="negativeSpace" presStyleCnt="0"/>
      <dgm:spPr/>
    </dgm:pt>
    <dgm:pt modelId="{9CB612EC-5E30-4CF9-8594-F9CDE2460680}" type="pres">
      <dgm:prSet presAssocID="{CB46FCBC-912B-4364-9BF2-DEBDEF111657}" presName="childText" presStyleLbl="conFgAcc1" presStyleIdx="1" presStyleCnt="2">
        <dgm:presLayoutVars>
          <dgm:bulletEnabled val="1"/>
        </dgm:presLayoutVars>
      </dgm:prSet>
      <dgm:spPr/>
    </dgm:pt>
  </dgm:ptLst>
  <dgm:cxnLst>
    <dgm:cxn modelId="{F5BBAB10-0D18-44E0-85BF-ED45342AB7D7}" type="presOf" srcId="{916629A3-BB1A-442F-B6EF-4E34FEFB7083}" destId="{9CB612EC-5E30-4CF9-8594-F9CDE2460680}" srcOrd="0" destOrd="2" presId="urn:microsoft.com/office/officeart/2005/8/layout/list1"/>
    <dgm:cxn modelId="{DC2C5F25-4C3E-4071-A4E2-7C23C6910E10}" srcId="{490DC340-ACBA-45BB-9670-A0EA9259164D}" destId="{EB81CAC5-0815-4494-A1E9-31041B8C728B}" srcOrd="0" destOrd="0" parTransId="{E669D211-82F5-4CD3-8D98-512592C1EE9A}" sibTransId="{02ABE433-B0D2-4028-B1C3-FAD68DFC0F8F}"/>
    <dgm:cxn modelId="{74C77E47-0832-49C3-BF14-5B13C7FDCB6C}" srcId="{39FF6FE0-61D3-4A63-80A7-582C7E3C5D45}" destId="{CB46FCBC-912B-4364-9BF2-DEBDEF111657}" srcOrd="1" destOrd="0" parTransId="{457C1F32-31C9-4FF0-989A-C9DC61F58E43}" sibTransId="{D04774DF-DCBE-4FE1-947E-3A74DD775CBA}"/>
    <dgm:cxn modelId="{0B410C6B-C4B7-4460-A988-D3A5D57C40B7}" srcId="{CB46FCBC-912B-4364-9BF2-DEBDEF111657}" destId="{8F96B601-64F9-4D7F-BD0F-EBEAADA89AAA}" srcOrd="0" destOrd="0" parTransId="{AF28520D-73EB-4DB1-BA54-B3C7BFBDE351}" sibTransId="{9626FBF8-AAD1-4C9A-936C-FA3C19137DFB}"/>
    <dgm:cxn modelId="{5FE2116D-0606-4234-B11A-72B09C4A882D}" type="presOf" srcId="{490DC340-ACBA-45BB-9670-A0EA9259164D}" destId="{78CA724F-AFF0-46F6-A91D-2A01560823E7}" srcOrd="1" destOrd="0" presId="urn:microsoft.com/office/officeart/2005/8/layout/list1"/>
    <dgm:cxn modelId="{9B18C980-AB20-428A-B311-84641492D78D}" srcId="{CB46FCBC-912B-4364-9BF2-DEBDEF111657}" destId="{4036042D-377C-4EFE-8F76-5ECE789F8FEB}" srcOrd="3" destOrd="0" parTransId="{B44C7EB9-0D41-4844-A0AF-08D6BCEEA386}" sibTransId="{DF705FCB-FAC6-4C42-A6D6-7E0604F3CF12}"/>
    <dgm:cxn modelId="{F30F958F-A400-4465-9ACB-3521CF00E685}" type="presOf" srcId="{490DC340-ACBA-45BB-9670-A0EA9259164D}" destId="{89FDD342-538F-4185-8997-C0033B4EB4C3}" srcOrd="0" destOrd="0" presId="urn:microsoft.com/office/officeart/2005/8/layout/list1"/>
    <dgm:cxn modelId="{C51BE08F-BF72-414F-A70C-00104250EE64}" type="presOf" srcId="{FF5C7FAA-E767-4953-9788-E86D3F0012D3}" destId="{9CB612EC-5E30-4CF9-8594-F9CDE2460680}" srcOrd="0" destOrd="1" presId="urn:microsoft.com/office/officeart/2005/8/layout/list1"/>
    <dgm:cxn modelId="{EAEE18A4-0175-43FA-B129-B5707CCE14EB}" type="presOf" srcId="{39FF6FE0-61D3-4A63-80A7-582C7E3C5D45}" destId="{691D6F36-E8DC-4124-8B59-21C76B6EC8E6}" srcOrd="0" destOrd="0" presId="urn:microsoft.com/office/officeart/2005/8/layout/list1"/>
    <dgm:cxn modelId="{86001DA9-FE52-477C-BA68-A01E62ABC5FF}" type="presOf" srcId="{C56414A5-CF34-4F44-8CE4-764B8BCC445A}" destId="{9CB612EC-5E30-4CF9-8594-F9CDE2460680}" srcOrd="0" destOrd="4" presId="urn:microsoft.com/office/officeart/2005/8/layout/list1"/>
    <dgm:cxn modelId="{A661B2B5-DE25-49EC-9C55-B222C3CF16BB}" type="presOf" srcId="{CB46FCBC-912B-4364-9BF2-DEBDEF111657}" destId="{1FF4EA8D-1FAF-4FEB-B30A-1E35B068957D}" srcOrd="1" destOrd="0" presId="urn:microsoft.com/office/officeart/2005/8/layout/list1"/>
    <dgm:cxn modelId="{F93289B7-2F89-4FC4-BAAF-438D0A2251E6}" srcId="{CB46FCBC-912B-4364-9BF2-DEBDEF111657}" destId="{916629A3-BB1A-442F-B6EF-4E34FEFB7083}" srcOrd="2" destOrd="0" parTransId="{A8ADBEFC-B366-4599-9716-CD3B0F2D2F0A}" sibTransId="{12179643-D509-4AF6-88C1-4997FD39A263}"/>
    <dgm:cxn modelId="{C7DF8BC0-045B-4714-BB07-786A8085FDB8}" type="presOf" srcId="{4036042D-377C-4EFE-8F76-5ECE789F8FEB}" destId="{9CB612EC-5E30-4CF9-8594-F9CDE2460680}" srcOrd="0" destOrd="3" presId="urn:microsoft.com/office/officeart/2005/8/layout/list1"/>
    <dgm:cxn modelId="{1D1170CE-771D-4F34-A857-6DA2F1D008E4}" srcId="{CB46FCBC-912B-4364-9BF2-DEBDEF111657}" destId="{FF5C7FAA-E767-4953-9788-E86D3F0012D3}" srcOrd="1" destOrd="0" parTransId="{F3BBF168-20EF-461B-9420-662C0BC2C333}" sibTransId="{32032480-762B-43DC-B4D7-D3BE51D96F98}"/>
    <dgm:cxn modelId="{02048BD0-421A-4C85-927E-81033FEABDF7}" srcId="{39FF6FE0-61D3-4A63-80A7-582C7E3C5D45}" destId="{490DC340-ACBA-45BB-9670-A0EA9259164D}" srcOrd="0" destOrd="0" parTransId="{30830A1C-D7B0-4AE4-819B-702E37F3D9C9}" sibTransId="{9380DBBC-52F5-41FA-9155-43F52BA92B92}"/>
    <dgm:cxn modelId="{EFF38CD4-28CD-4CC2-8FB7-0F18437EB22E}" srcId="{CB46FCBC-912B-4364-9BF2-DEBDEF111657}" destId="{C56414A5-CF34-4F44-8CE4-764B8BCC445A}" srcOrd="4" destOrd="0" parTransId="{9D395DAE-FFE5-4DBF-97F0-784921291E06}" sibTransId="{515450DB-17E4-4B52-AD9C-508116600F4C}"/>
    <dgm:cxn modelId="{E2AFE3E1-006E-472E-B921-98E490B57596}" type="presOf" srcId="{CB46FCBC-912B-4364-9BF2-DEBDEF111657}" destId="{0A5B1776-86AF-4935-8736-5B55B5BF5880}" srcOrd="0" destOrd="0" presId="urn:microsoft.com/office/officeart/2005/8/layout/list1"/>
    <dgm:cxn modelId="{C8242DE6-93E8-4395-BA5A-99227C3687C4}" type="presOf" srcId="{EB81CAC5-0815-4494-A1E9-31041B8C728B}" destId="{95F599E0-7BB7-4716-98CF-AF2A7B1FAD4D}" srcOrd="0" destOrd="0" presId="urn:microsoft.com/office/officeart/2005/8/layout/list1"/>
    <dgm:cxn modelId="{E61E6FF7-B184-4DDC-81D5-50436BAF5317}" type="presOf" srcId="{8F96B601-64F9-4D7F-BD0F-EBEAADA89AAA}" destId="{9CB612EC-5E30-4CF9-8594-F9CDE2460680}" srcOrd="0" destOrd="0" presId="urn:microsoft.com/office/officeart/2005/8/layout/list1"/>
    <dgm:cxn modelId="{2AE374EB-1168-45C1-8D5E-8E6B51B898A2}" type="presParOf" srcId="{691D6F36-E8DC-4124-8B59-21C76B6EC8E6}" destId="{B39CCF4F-17E9-4875-8C45-01952C9448E8}" srcOrd="0" destOrd="0" presId="urn:microsoft.com/office/officeart/2005/8/layout/list1"/>
    <dgm:cxn modelId="{D2A462EF-3FA3-441A-85A8-1BF2989E0D9B}" type="presParOf" srcId="{B39CCF4F-17E9-4875-8C45-01952C9448E8}" destId="{89FDD342-538F-4185-8997-C0033B4EB4C3}" srcOrd="0" destOrd="0" presId="urn:microsoft.com/office/officeart/2005/8/layout/list1"/>
    <dgm:cxn modelId="{CA2DE793-A208-4970-902A-EAFCD5338169}" type="presParOf" srcId="{B39CCF4F-17E9-4875-8C45-01952C9448E8}" destId="{78CA724F-AFF0-46F6-A91D-2A01560823E7}" srcOrd="1" destOrd="0" presId="urn:microsoft.com/office/officeart/2005/8/layout/list1"/>
    <dgm:cxn modelId="{415EDF4F-7F3B-463B-AD34-9A6FA6A4702B}" type="presParOf" srcId="{691D6F36-E8DC-4124-8B59-21C76B6EC8E6}" destId="{35B356FD-6F21-4011-BFFD-F564CC53FC98}" srcOrd="1" destOrd="0" presId="urn:microsoft.com/office/officeart/2005/8/layout/list1"/>
    <dgm:cxn modelId="{22FA44DF-FFCC-4AE8-B285-E82ECF668E06}" type="presParOf" srcId="{691D6F36-E8DC-4124-8B59-21C76B6EC8E6}" destId="{95F599E0-7BB7-4716-98CF-AF2A7B1FAD4D}" srcOrd="2" destOrd="0" presId="urn:microsoft.com/office/officeart/2005/8/layout/list1"/>
    <dgm:cxn modelId="{BE758CAE-16B9-4CDC-8875-F31F86F69C22}" type="presParOf" srcId="{691D6F36-E8DC-4124-8B59-21C76B6EC8E6}" destId="{D7BEA6D1-21BD-4FE0-9F64-0C9FEEC2B288}" srcOrd="3" destOrd="0" presId="urn:microsoft.com/office/officeart/2005/8/layout/list1"/>
    <dgm:cxn modelId="{EE20525F-F961-4387-9DF5-354B6B9125E5}" type="presParOf" srcId="{691D6F36-E8DC-4124-8B59-21C76B6EC8E6}" destId="{FA7921EE-2A50-4B62-BF65-DF2A90F1FED5}" srcOrd="4" destOrd="0" presId="urn:microsoft.com/office/officeart/2005/8/layout/list1"/>
    <dgm:cxn modelId="{BC9DFA52-0906-4C57-AE18-0AB534510001}" type="presParOf" srcId="{FA7921EE-2A50-4B62-BF65-DF2A90F1FED5}" destId="{0A5B1776-86AF-4935-8736-5B55B5BF5880}" srcOrd="0" destOrd="0" presId="urn:microsoft.com/office/officeart/2005/8/layout/list1"/>
    <dgm:cxn modelId="{1C441B88-DB1C-4E58-844D-00C7F3F830D6}" type="presParOf" srcId="{FA7921EE-2A50-4B62-BF65-DF2A90F1FED5}" destId="{1FF4EA8D-1FAF-4FEB-B30A-1E35B068957D}" srcOrd="1" destOrd="0" presId="urn:microsoft.com/office/officeart/2005/8/layout/list1"/>
    <dgm:cxn modelId="{ABCD7804-CC8D-48DA-987D-2684EE3C1303}" type="presParOf" srcId="{691D6F36-E8DC-4124-8B59-21C76B6EC8E6}" destId="{B41CDFE0-993C-4BE5-9DBC-D5B33205790D}" srcOrd="5" destOrd="0" presId="urn:microsoft.com/office/officeart/2005/8/layout/list1"/>
    <dgm:cxn modelId="{EC8BAA92-873C-46F4-93D6-679B5DBB4C5C}" type="presParOf" srcId="{691D6F36-E8DC-4124-8B59-21C76B6EC8E6}" destId="{9CB612EC-5E30-4CF9-8594-F9CDE2460680}"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34B269-1138-40FD-9FC6-AF0902E50A43}">
      <dsp:nvSpPr>
        <dsp:cNvPr id="0" name=""/>
        <dsp:cNvSpPr/>
      </dsp:nvSpPr>
      <dsp:spPr>
        <a:xfrm>
          <a:off x="0" y="1251"/>
          <a:ext cx="3025303" cy="1575012"/>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t-BR" sz="1800" kern="1200" dirty="0"/>
            <a:t>Bruno Florentino de Matos – OAB/SP nº 396.188</a:t>
          </a:r>
          <a:endParaRPr lang="en-US" sz="1800" kern="1200" dirty="0"/>
        </a:p>
      </dsp:txBody>
      <dsp:txXfrm>
        <a:off x="76886" y="78137"/>
        <a:ext cx="2871531" cy="1421240"/>
      </dsp:txXfrm>
    </dsp:sp>
    <dsp:sp modelId="{85436C04-C3D5-4DB9-B55C-3EC4C8BFA8C5}">
      <dsp:nvSpPr>
        <dsp:cNvPr id="0" name=""/>
        <dsp:cNvSpPr/>
      </dsp:nvSpPr>
      <dsp:spPr>
        <a:xfrm>
          <a:off x="0" y="1589721"/>
          <a:ext cx="3025303" cy="1575012"/>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t-BR" sz="1800" kern="1200"/>
            <a:t>Guilherme Wrobel Duarte – OAB/SP nº 439.822</a:t>
          </a:r>
          <a:endParaRPr lang="en-US" sz="1800" kern="1200"/>
        </a:p>
      </dsp:txBody>
      <dsp:txXfrm>
        <a:off x="76886" y="1666607"/>
        <a:ext cx="2871531" cy="1421240"/>
      </dsp:txXfrm>
    </dsp:sp>
    <dsp:sp modelId="{0944114D-30B1-4111-B0AA-17645C9FBA4A}">
      <dsp:nvSpPr>
        <dsp:cNvPr id="0" name=""/>
        <dsp:cNvSpPr/>
      </dsp:nvSpPr>
      <dsp:spPr>
        <a:xfrm>
          <a:off x="0" y="3178191"/>
          <a:ext cx="3025303" cy="1575012"/>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t-BR" sz="1800" kern="1200" dirty="0"/>
            <a:t>Henrique Gallan Vila – OAB/SP nº 468.158</a:t>
          </a:r>
        </a:p>
        <a:p>
          <a:pPr marL="0" lvl="0" indent="0" algn="l" defTabSz="800100">
            <a:lnSpc>
              <a:spcPct val="90000"/>
            </a:lnSpc>
            <a:spcBef>
              <a:spcPct val="0"/>
            </a:spcBef>
            <a:spcAft>
              <a:spcPct val="35000"/>
            </a:spcAft>
            <a:buNone/>
          </a:pPr>
          <a:r>
            <a:rPr lang="pt-BR" sz="1800" kern="1200" dirty="0"/>
            <a:t>Presidente Comissão Direito Bancário (2025)</a:t>
          </a:r>
          <a:endParaRPr lang="en-US" sz="1800" kern="1200" dirty="0"/>
        </a:p>
      </dsp:txBody>
      <dsp:txXfrm>
        <a:off x="76886" y="3255077"/>
        <a:ext cx="2871531" cy="1421240"/>
      </dsp:txXfrm>
    </dsp:sp>
    <dsp:sp modelId="{AA8044E6-8FC6-43D3-B930-B0B83A5879A0}">
      <dsp:nvSpPr>
        <dsp:cNvPr id="0" name=""/>
        <dsp:cNvSpPr/>
      </dsp:nvSpPr>
      <dsp:spPr>
        <a:xfrm>
          <a:off x="0" y="4766662"/>
          <a:ext cx="3025303" cy="1575012"/>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t-BR" sz="1800" kern="1200" dirty="0"/>
            <a:t>Maria Eugênia M.S. Cunha </a:t>
          </a:r>
          <a:r>
            <a:rPr lang="pt-BR" sz="1800" kern="1200" dirty="0" err="1"/>
            <a:t>Calongo</a:t>
          </a:r>
          <a:r>
            <a:rPr lang="pt-BR" sz="1800" kern="1200" dirty="0"/>
            <a:t> – OAB/SP nº 208.801 </a:t>
          </a:r>
        </a:p>
        <a:p>
          <a:pPr marL="0" lvl="0" indent="0" algn="l" defTabSz="800100">
            <a:lnSpc>
              <a:spcPct val="90000"/>
            </a:lnSpc>
            <a:spcBef>
              <a:spcPct val="0"/>
            </a:spcBef>
            <a:spcAft>
              <a:spcPct val="35000"/>
            </a:spcAft>
            <a:buNone/>
          </a:pPr>
          <a:r>
            <a:rPr lang="pt-BR" sz="1800" kern="1200" dirty="0"/>
            <a:t>Vice Presidente Comissão Direito Bancário (2025)</a:t>
          </a:r>
          <a:endParaRPr lang="en-US" sz="1800" kern="1200" dirty="0"/>
        </a:p>
      </dsp:txBody>
      <dsp:txXfrm>
        <a:off x="76886" y="4843548"/>
        <a:ext cx="2871531" cy="14212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50B90A-7966-4E78-9C49-1C6D48B06188}">
      <dsp:nvSpPr>
        <dsp:cNvPr id="0" name=""/>
        <dsp:cNvSpPr/>
      </dsp:nvSpPr>
      <dsp:spPr>
        <a:xfrm>
          <a:off x="0" y="642"/>
          <a:ext cx="10515600" cy="15032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3DAA50-1143-4170-9EE7-7120E5DB159B}">
      <dsp:nvSpPr>
        <dsp:cNvPr id="0" name=""/>
        <dsp:cNvSpPr/>
      </dsp:nvSpPr>
      <dsp:spPr>
        <a:xfrm>
          <a:off x="454724" y="338867"/>
          <a:ext cx="826772" cy="82677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F66671-DBFC-468A-B77A-A929A57778B5}">
      <dsp:nvSpPr>
        <dsp:cNvPr id="0" name=""/>
        <dsp:cNvSpPr/>
      </dsp:nvSpPr>
      <dsp:spPr>
        <a:xfrm>
          <a:off x="1736221" y="642"/>
          <a:ext cx="8779378" cy="150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091" tIns="159091" rIns="159091" bIns="159091" numCol="1" spcCol="1270" anchor="ctr" anchorCtr="0">
          <a:noAutofit/>
        </a:bodyPr>
        <a:lstStyle/>
        <a:p>
          <a:pPr marL="0" lvl="0" indent="0" algn="l" defTabSz="844550">
            <a:lnSpc>
              <a:spcPct val="100000"/>
            </a:lnSpc>
            <a:spcBef>
              <a:spcPct val="0"/>
            </a:spcBef>
            <a:spcAft>
              <a:spcPct val="35000"/>
            </a:spcAft>
            <a:buNone/>
          </a:pPr>
          <a:r>
            <a:rPr lang="pt-BR" sz="1900" kern="1200" dirty="0"/>
            <a:t>Passamos a entrar no mundo dos “as a Service”, isto é, a Instituição Financeira passa a ser uma “grande carapaça”, uma “marca”;</a:t>
          </a:r>
          <a:endParaRPr lang="en-US" sz="1900" kern="1200" dirty="0"/>
        </a:p>
      </dsp:txBody>
      <dsp:txXfrm>
        <a:off x="1736221" y="642"/>
        <a:ext cx="8779378" cy="1503222"/>
      </dsp:txXfrm>
    </dsp:sp>
    <dsp:sp modelId="{C55FFCD3-78DD-4928-B54E-EB66D336829A}">
      <dsp:nvSpPr>
        <dsp:cNvPr id="0" name=""/>
        <dsp:cNvSpPr/>
      </dsp:nvSpPr>
      <dsp:spPr>
        <a:xfrm>
          <a:off x="0" y="1879670"/>
          <a:ext cx="10515600" cy="15032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E752B7-573C-46F3-88A4-F821A563A760}">
      <dsp:nvSpPr>
        <dsp:cNvPr id="0" name=""/>
        <dsp:cNvSpPr/>
      </dsp:nvSpPr>
      <dsp:spPr>
        <a:xfrm>
          <a:off x="454724" y="2217895"/>
          <a:ext cx="826772" cy="82677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DCE27BA-5571-442D-B6F1-CDF9857FC3A5}">
      <dsp:nvSpPr>
        <dsp:cNvPr id="0" name=""/>
        <dsp:cNvSpPr/>
      </dsp:nvSpPr>
      <dsp:spPr>
        <a:xfrm>
          <a:off x="1736221" y="1879670"/>
          <a:ext cx="8779378" cy="150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091" tIns="159091" rIns="159091" bIns="159091" numCol="1" spcCol="1270" anchor="ctr" anchorCtr="0">
          <a:noAutofit/>
        </a:bodyPr>
        <a:lstStyle/>
        <a:p>
          <a:pPr marL="0" lvl="0" indent="0" algn="l" defTabSz="844550">
            <a:lnSpc>
              <a:spcPct val="100000"/>
            </a:lnSpc>
            <a:spcBef>
              <a:spcPct val="0"/>
            </a:spcBef>
            <a:spcAft>
              <a:spcPct val="35000"/>
            </a:spcAft>
            <a:buNone/>
          </a:pPr>
          <a:r>
            <a:rPr lang="pt-BR" sz="1900" kern="1200" dirty="0"/>
            <a:t>Conselho Monetário Nacional emitiu a Resolução n.º 4.893/2021 (que revogou a Resolução n.º 4.658/2018), referente à política de segurança cibernética e requisitos de contratação de serviços de processamento e armazenamento de dados e de computação em nuvem pelas Instituições Financeiras </a:t>
          </a:r>
          <a:r>
            <a:rPr lang="pt-BR" sz="1900" i="1" kern="1200" dirty="0"/>
            <a:t>stricto sensu</a:t>
          </a:r>
          <a:r>
            <a:rPr lang="pt-BR" sz="1900" kern="1200" dirty="0"/>
            <a:t>. </a:t>
          </a:r>
          <a:endParaRPr lang="en-US" sz="1900" kern="1200" dirty="0"/>
        </a:p>
      </dsp:txBody>
      <dsp:txXfrm>
        <a:off x="1736221" y="1879670"/>
        <a:ext cx="8779378" cy="1503222"/>
      </dsp:txXfrm>
    </dsp:sp>
    <dsp:sp modelId="{EB9B0709-47AE-4B6F-9DC3-384B5621587F}">
      <dsp:nvSpPr>
        <dsp:cNvPr id="0" name=""/>
        <dsp:cNvSpPr/>
      </dsp:nvSpPr>
      <dsp:spPr>
        <a:xfrm>
          <a:off x="0" y="3758698"/>
          <a:ext cx="10515600" cy="15032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47E455-4E2E-419C-AC6B-74DE4201AD70}">
      <dsp:nvSpPr>
        <dsp:cNvPr id="0" name=""/>
        <dsp:cNvSpPr/>
      </dsp:nvSpPr>
      <dsp:spPr>
        <a:xfrm>
          <a:off x="454724" y="4096923"/>
          <a:ext cx="826772" cy="82677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0589A8-62CC-4C83-A83A-7E6D32660C4B}">
      <dsp:nvSpPr>
        <dsp:cNvPr id="0" name=""/>
        <dsp:cNvSpPr/>
      </dsp:nvSpPr>
      <dsp:spPr>
        <a:xfrm>
          <a:off x="1736221" y="3758698"/>
          <a:ext cx="8779378" cy="150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091" tIns="159091" rIns="159091" bIns="159091" numCol="1" spcCol="1270" anchor="ctr" anchorCtr="0">
          <a:noAutofit/>
        </a:bodyPr>
        <a:lstStyle/>
        <a:p>
          <a:pPr marL="0" lvl="0" indent="0" algn="l" defTabSz="844550">
            <a:lnSpc>
              <a:spcPct val="100000"/>
            </a:lnSpc>
            <a:spcBef>
              <a:spcPct val="0"/>
            </a:spcBef>
            <a:spcAft>
              <a:spcPct val="35000"/>
            </a:spcAft>
            <a:buNone/>
          </a:pPr>
          <a:r>
            <a:rPr lang="pt-BR" sz="1900" kern="1200" dirty="0"/>
            <a:t>No âmbito das Instituições de Pagamentos, sociedades corretoras de títulos de valores mobiliários, etc., foi editada, pelo Banco Central do Brasil, a Resolução n.º 85/2021. </a:t>
          </a:r>
          <a:br>
            <a:rPr lang="pt-BR" sz="1900" kern="1200" dirty="0"/>
          </a:br>
          <a:endParaRPr lang="en-US" sz="1900" kern="1200" dirty="0"/>
        </a:p>
      </dsp:txBody>
      <dsp:txXfrm>
        <a:off x="1736221" y="3758698"/>
        <a:ext cx="8779378" cy="15032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54C33C-6AF5-40D0-ACA9-55D9256C4E20}">
      <dsp:nvSpPr>
        <dsp:cNvPr id="0" name=""/>
        <dsp:cNvSpPr/>
      </dsp:nvSpPr>
      <dsp:spPr>
        <a:xfrm>
          <a:off x="0" y="0"/>
          <a:ext cx="8938260" cy="1509320"/>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pt-BR" sz="1900" kern="1200" dirty="0"/>
            <a:t>A digitalização do sistema bancário proporcionou um aumento na prestação de serviços - de 2018 a 2023 o número de pessoas físicas (clientes) ativas no SFN passou de 77,2 milhões para 152 milhões, representando 87,7% da população adulta brasileira.</a:t>
          </a:r>
          <a:endParaRPr lang="en-US" sz="1900" kern="1200" dirty="0"/>
        </a:p>
      </dsp:txBody>
      <dsp:txXfrm>
        <a:off x="44206" y="44206"/>
        <a:ext cx="7309586" cy="1420908"/>
      </dsp:txXfrm>
    </dsp:sp>
    <dsp:sp modelId="{50BF373B-FB96-43F6-A22D-95366BED9473}">
      <dsp:nvSpPr>
        <dsp:cNvPr id="0" name=""/>
        <dsp:cNvSpPr/>
      </dsp:nvSpPr>
      <dsp:spPr>
        <a:xfrm>
          <a:off x="788669" y="1760874"/>
          <a:ext cx="8938260" cy="1509320"/>
        </a:xfrm>
        <a:prstGeom prst="roundRect">
          <a:avLst>
            <a:gd name="adj" fmla="val 10000"/>
          </a:avLst>
        </a:prstGeom>
        <a:solidFill>
          <a:schemeClr val="accent2">
            <a:hueOff val="3221807"/>
            <a:satOff val="-9246"/>
            <a:lumOff val="-14805"/>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pt-BR" sz="1900" kern="1200"/>
            <a:t>Positivo: inclusão de pessoas de baixa renda no SFN, decorrentes da democratização dos serviços financeiros;</a:t>
          </a:r>
          <a:endParaRPr lang="en-US" sz="1900" kern="1200"/>
        </a:p>
      </dsp:txBody>
      <dsp:txXfrm>
        <a:off x="832875" y="1805080"/>
        <a:ext cx="7080119" cy="1420908"/>
      </dsp:txXfrm>
    </dsp:sp>
    <dsp:sp modelId="{05DBFAF9-2FEA-44A5-A378-2095800BA1DD}">
      <dsp:nvSpPr>
        <dsp:cNvPr id="0" name=""/>
        <dsp:cNvSpPr/>
      </dsp:nvSpPr>
      <dsp:spPr>
        <a:xfrm>
          <a:off x="1577339" y="3521748"/>
          <a:ext cx="8938260" cy="1509320"/>
        </a:xfrm>
        <a:prstGeom prst="roundRect">
          <a:avLst>
            <a:gd name="adj" fmla="val 10000"/>
          </a:avLst>
        </a:prstGeom>
        <a:solidFill>
          <a:schemeClr val="accent2">
            <a:hueOff val="6443614"/>
            <a:satOff val="-18493"/>
            <a:lumOff val="-29609"/>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pt-BR" sz="1900" kern="1200"/>
            <a:t>Negativo: utilização de contas, muitas de pessoas de baixa renda, para o escoamento dos valores auferidos pelos criminosos nas práticas das fraudes digitais, comumente denominadas de “contas de passagem”, mediante aluguel de referidas contas.</a:t>
          </a:r>
          <a:endParaRPr lang="en-US" sz="1900" kern="1200"/>
        </a:p>
      </dsp:txBody>
      <dsp:txXfrm>
        <a:off x="1621545" y="3565954"/>
        <a:ext cx="7080119" cy="1420908"/>
      </dsp:txXfrm>
    </dsp:sp>
    <dsp:sp modelId="{9C63BDB9-A95B-4600-8827-67FECFCC46B9}">
      <dsp:nvSpPr>
        <dsp:cNvPr id="0" name=""/>
        <dsp:cNvSpPr/>
      </dsp:nvSpPr>
      <dsp:spPr>
        <a:xfrm>
          <a:off x="7957201" y="1144568"/>
          <a:ext cx="981058" cy="981058"/>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177939" y="1144568"/>
        <a:ext cx="539582" cy="738246"/>
      </dsp:txXfrm>
    </dsp:sp>
    <dsp:sp modelId="{6C2C7369-B301-452B-8471-8C419176A819}">
      <dsp:nvSpPr>
        <dsp:cNvPr id="0" name=""/>
        <dsp:cNvSpPr/>
      </dsp:nvSpPr>
      <dsp:spPr>
        <a:xfrm>
          <a:off x="8745871" y="2895380"/>
          <a:ext cx="981058" cy="981058"/>
        </a:xfrm>
        <a:prstGeom prst="downArrow">
          <a:avLst>
            <a:gd name="adj1" fmla="val 55000"/>
            <a:gd name="adj2" fmla="val 45000"/>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966609" y="2895380"/>
        <a:ext cx="539582" cy="7382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DD8ACD-45F5-41EE-83FD-AC670FA704CF}">
      <dsp:nvSpPr>
        <dsp:cNvPr id="0" name=""/>
        <dsp:cNvSpPr/>
      </dsp:nvSpPr>
      <dsp:spPr>
        <a:xfrm>
          <a:off x="828914" y="528006"/>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9DF8A0-4F28-4705-8689-3296010981DC}">
      <dsp:nvSpPr>
        <dsp:cNvPr id="0" name=""/>
        <dsp:cNvSpPr/>
      </dsp:nvSpPr>
      <dsp:spPr>
        <a:xfrm>
          <a:off x="333914" y="1808548"/>
          <a:ext cx="1800000" cy="1856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pt-BR" sz="1100" b="1" kern="1200"/>
            <a:t>Programadores</a:t>
          </a:r>
          <a:r>
            <a:rPr lang="pt-BR" sz="1100" kern="1200"/>
            <a:t> – são pessoas detentoras de conhecimento técnico nos sistemas de TI, sendo responsáveis em explorar as vulnerabilidades dos sistemas;</a:t>
          </a:r>
          <a:endParaRPr lang="en-US" sz="1100" kern="1200"/>
        </a:p>
      </dsp:txBody>
      <dsp:txXfrm>
        <a:off x="333914" y="1808548"/>
        <a:ext cx="1800000" cy="1856250"/>
      </dsp:txXfrm>
    </dsp:sp>
    <dsp:sp modelId="{764D5EA2-550F-4AC4-886E-464F324543C2}">
      <dsp:nvSpPr>
        <dsp:cNvPr id="0" name=""/>
        <dsp:cNvSpPr/>
      </dsp:nvSpPr>
      <dsp:spPr>
        <a:xfrm>
          <a:off x="2943914" y="528006"/>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29067D-9F43-4F21-9016-7FD629AA3DE7}">
      <dsp:nvSpPr>
        <dsp:cNvPr id="0" name=""/>
        <dsp:cNvSpPr/>
      </dsp:nvSpPr>
      <dsp:spPr>
        <a:xfrm>
          <a:off x="2448914" y="1808548"/>
          <a:ext cx="1800000" cy="1856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pt-BR" sz="1100" b="1" kern="1200"/>
            <a:t>Coletores</a:t>
          </a:r>
          <a:r>
            <a:rPr lang="pt-BR" sz="1100" kern="1200"/>
            <a:t> – são indivíduos que armazenam as informações captadas pelos ataques e posteriormente as comercializam para terceiros, também denominados </a:t>
          </a:r>
          <a:r>
            <a:rPr lang="pt-BR" sz="1100" i="1" kern="1200"/>
            <a:t>data brockers;</a:t>
          </a:r>
          <a:endParaRPr lang="en-US" sz="1100" kern="1200"/>
        </a:p>
      </dsp:txBody>
      <dsp:txXfrm>
        <a:off x="2448914" y="1808548"/>
        <a:ext cx="1800000" cy="1856250"/>
      </dsp:txXfrm>
    </dsp:sp>
    <dsp:sp modelId="{EA8A442A-9B27-4438-A49E-1DBA109ED9F4}">
      <dsp:nvSpPr>
        <dsp:cNvPr id="0" name=""/>
        <dsp:cNvSpPr/>
      </dsp:nvSpPr>
      <dsp:spPr>
        <a:xfrm>
          <a:off x="5058914" y="528006"/>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EDBC28-969B-40A6-998C-4F6D6AFF6F83}">
      <dsp:nvSpPr>
        <dsp:cNvPr id="0" name=""/>
        <dsp:cNvSpPr/>
      </dsp:nvSpPr>
      <dsp:spPr>
        <a:xfrm>
          <a:off x="4563914" y="1808548"/>
          <a:ext cx="1800000" cy="1856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pt-BR" sz="1100" b="1" kern="1200"/>
            <a:t>Conteiros</a:t>
          </a:r>
          <a:r>
            <a:rPr lang="pt-BR" sz="1100" kern="1200"/>
            <a:t> – são os responsáveis em aliciar pessoas para emprestarem suas contas correntes ou sacarem os valores subtraídos;</a:t>
          </a:r>
          <a:endParaRPr lang="en-US" sz="1100" kern="1200"/>
        </a:p>
      </dsp:txBody>
      <dsp:txXfrm>
        <a:off x="4563914" y="1808548"/>
        <a:ext cx="1800000" cy="1856250"/>
      </dsp:txXfrm>
    </dsp:sp>
    <dsp:sp modelId="{3C7B9B69-BF3C-433C-AC4C-EAA015958974}">
      <dsp:nvSpPr>
        <dsp:cNvPr id="0" name=""/>
        <dsp:cNvSpPr/>
      </dsp:nvSpPr>
      <dsp:spPr>
        <a:xfrm>
          <a:off x="7173914" y="528006"/>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B20F98-14D4-4417-AB28-73F14A5D1000}">
      <dsp:nvSpPr>
        <dsp:cNvPr id="0" name=""/>
        <dsp:cNvSpPr/>
      </dsp:nvSpPr>
      <dsp:spPr>
        <a:xfrm>
          <a:off x="6678914" y="1808548"/>
          <a:ext cx="1800000" cy="1856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pt-BR" sz="1100" b="1" kern="1200"/>
            <a:t>Contas de passagem (laranjas)</a:t>
          </a:r>
          <a:r>
            <a:rPr lang="pt-BR" sz="1100" kern="1200"/>
            <a:t> – normalmente são as pessoas físicas ou jurídicas que emprestam suas contas para a receptação do dinheiro subtraído e posterior repasse para outros membros da quadrilha. Geralmente, recebem uma percentagem do valor depositado (em torno de 10%);</a:t>
          </a:r>
          <a:endParaRPr lang="en-US" sz="1100" kern="1200"/>
        </a:p>
      </dsp:txBody>
      <dsp:txXfrm>
        <a:off x="6678914" y="1808548"/>
        <a:ext cx="1800000" cy="1856250"/>
      </dsp:txXfrm>
    </dsp:sp>
    <dsp:sp modelId="{72F18254-96AF-4447-96FF-C0DECC11D021}">
      <dsp:nvSpPr>
        <dsp:cNvPr id="0" name=""/>
        <dsp:cNvSpPr/>
      </dsp:nvSpPr>
      <dsp:spPr>
        <a:xfrm>
          <a:off x="9288914" y="528006"/>
          <a:ext cx="810000" cy="81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254145-69D0-4E1A-A5B1-795B3D8C3A73}">
      <dsp:nvSpPr>
        <dsp:cNvPr id="0" name=""/>
        <dsp:cNvSpPr/>
      </dsp:nvSpPr>
      <dsp:spPr>
        <a:xfrm>
          <a:off x="8793914" y="1808548"/>
          <a:ext cx="1800000" cy="1856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pt-BR" sz="1100" b="1" kern="1200"/>
            <a:t>Financeiro</a:t>
          </a:r>
          <a:r>
            <a:rPr lang="pt-BR" sz="1100" kern="1200"/>
            <a:t> – responsável em controlar os valores e realizar os pagamentos aos integrantes da organização. Este indivíduo desempenha um papel importante na organização criminosa, pois ele, normalmente, tem contato com todos os partícipes do esquema criminoso.</a:t>
          </a:r>
          <a:endParaRPr lang="en-US" sz="1100" kern="1200"/>
        </a:p>
      </dsp:txBody>
      <dsp:txXfrm>
        <a:off x="8793914" y="1808548"/>
        <a:ext cx="1800000" cy="18562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98BA0-1439-4182-BFD1-F8D098089B53}">
      <dsp:nvSpPr>
        <dsp:cNvPr id="0" name=""/>
        <dsp:cNvSpPr/>
      </dsp:nvSpPr>
      <dsp:spPr>
        <a:xfrm>
          <a:off x="1061437" y="288807"/>
          <a:ext cx="1141382" cy="11413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706533-EE96-491B-8991-3DCE1BE123D8}">
      <dsp:nvSpPr>
        <dsp:cNvPr id="0" name=""/>
        <dsp:cNvSpPr/>
      </dsp:nvSpPr>
      <dsp:spPr>
        <a:xfrm>
          <a:off x="1582" y="1585643"/>
          <a:ext cx="3261093" cy="48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defRPr b="1"/>
          </a:pPr>
          <a:r>
            <a:rPr lang="pt-BR" sz="2300" kern="1200"/>
            <a:t>STJ Súmula 297:</a:t>
          </a:r>
          <a:endParaRPr lang="en-US" sz="2300" kern="1200"/>
        </a:p>
      </dsp:txBody>
      <dsp:txXfrm>
        <a:off x="1582" y="1585643"/>
        <a:ext cx="3261093" cy="489164"/>
      </dsp:txXfrm>
    </dsp:sp>
    <dsp:sp modelId="{1B0437FB-D808-4E0A-AF82-E52972B7AE69}">
      <dsp:nvSpPr>
        <dsp:cNvPr id="0" name=""/>
        <dsp:cNvSpPr/>
      </dsp:nvSpPr>
      <dsp:spPr>
        <a:xfrm>
          <a:off x="1582" y="2147111"/>
          <a:ext cx="3261093" cy="1756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pt-BR" sz="1700" kern="1200"/>
            <a:t>O Código de Defesa do Consumidor é aplicável às instituições financeiras.</a:t>
          </a:r>
          <a:endParaRPr lang="en-US" sz="1700" kern="1200"/>
        </a:p>
      </dsp:txBody>
      <dsp:txXfrm>
        <a:off x="1582" y="2147111"/>
        <a:ext cx="3261093" cy="1756885"/>
      </dsp:txXfrm>
    </dsp:sp>
    <dsp:sp modelId="{0421CC17-08FD-4AC5-8262-9B15A76C5001}">
      <dsp:nvSpPr>
        <dsp:cNvPr id="0" name=""/>
        <dsp:cNvSpPr/>
      </dsp:nvSpPr>
      <dsp:spPr>
        <a:xfrm>
          <a:off x="4893223" y="288807"/>
          <a:ext cx="1141382" cy="11413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49BF977-DAC0-4BF9-8A67-F6776B0DB86B}">
      <dsp:nvSpPr>
        <dsp:cNvPr id="0" name=""/>
        <dsp:cNvSpPr/>
      </dsp:nvSpPr>
      <dsp:spPr>
        <a:xfrm>
          <a:off x="3833367" y="1585643"/>
          <a:ext cx="3261093" cy="48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defRPr b="1"/>
          </a:pPr>
          <a:r>
            <a:rPr lang="pt-BR" sz="2300" kern="1200"/>
            <a:t>STJ Súmula 479:</a:t>
          </a:r>
          <a:endParaRPr lang="en-US" sz="2300" kern="1200"/>
        </a:p>
      </dsp:txBody>
      <dsp:txXfrm>
        <a:off x="3833367" y="1585643"/>
        <a:ext cx="3261093" cy="489164"/>
      </dsp:txXfrm>
    </dsp:sp>
    <dsp:sp modelId="{C4E076AA-137F-4CF3-B685-D169383BEED6}">
      <dsp:nvSpPr>
        <dsp:cNvPr id="0" name=""/>
        <dsp:cNvSpPr/>
      </dsp:nvSpPr>
      <dsp:spPr>
        <a:xfrm>
          <a:off x="3833367" y="2147111"/>
          <a:ext cx="3261093" cy="1756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pt-BR" sz="1700" kern="1200"/>
            <a:t>As instituições financeiras respondem objetivamente pelos danos gerados por </a:t>
          </a:r>
          <a:r>
            <a:rPr lang="pt-BR" sz="1700" b="1" u="sng" kern="1200"/>
            <a:t>fortuito interno </a:t>
          </a:r>
          <a:r>
            <a:rPr lang="pt-BR" sz="1700" kern="1200"/>
            <a:t>relativo a fraudes e delitos praticados por terceiros no âmbito de operações bancárias.</a:t>
          </a:r>
          <a:endParaRPr lang="en-US" sz="1700" kern="1200"/>
        </a:p>
      </dsp:txBody>
      <dsp:txXfrm>
        <a:off x="3833367" y="2147111"/>
        <a:ext cx="3261093" cy="1756885"/>
      </dsp:txXfrm>
    </dsp:sp>
    <dsp:sp modelId="{9E53777A-8757-483F-8278-4ADC238F059F}">
      <dsp:nvSpPr>
        <dsp:cNvPr id="0" name=""/>
        <dsp:cNvSpPr/>
      </dsp:nvSpPr>
      <dsp:spPr>
        <a:xfrm>
          <a:off x="8725008" y="288807"/>
          <a:ext cx="1141382" cy="1141382"/>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582F67-7026-4D8A-9661-6ACC4CA93E3C}">
      <dsp:nvSpPr>
        <dsp:cNvPr id="0" name=""/>
        <dsp:cNvSpPr/>
      </dsp:nvSpPr>
      <dsp:spPr>
        <a:xfrm>
          <a:off x="7665152" y="1585643"/>
          <a:ext cx="3261093" cy="48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defRPr b="1"/>
          </a:pPr>
          <a:r>
            <a:rPr lang="pt-BR" sz="2300" kern="1200"/>
            <a:t>Diferença fundamental:</a:t>
          </a:r>
          <a:endParaRPr lang="en-US" sz="2300" kern="1200"/>
        </a:p>
      </dsp:txBody>
      <dsp:txXfrm>
        <a:off x="7665152" y="1585643"/>
        <a:ext cx="3261093" cy="489164"/>
      </dsp:txXfrm>
    </dsp:sp>
    <dsp:sp modelId="{6CE3C1A7-0012-4622-A271-CB5150F5CEDE}">
      <dsp:nvSpPr>
        <dsp:cNvPr id="0" name=""/>
        <dsp:cNvSpPr/>
      </dsp:nvSpPr>
      <dsp:spPr>
        <a:xfrm>
          <a:off x="7665152" y="2147111"/>
          <a:ext cx="3261093" cy="1756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pt-BR" sz="1700" b="1" kern="1200"/>
            <a:t>Fortuito interno</a:t>
          </a:r>
          <a:r>
            <a:rPr lang="pt-BR" sz="1700" kern="1200"/>
            <a:t> é o risco da atividade (a falha na segurança do banco);</a:t>
          </a:r>
          <a:endParaRPr lang="en-US" sz="1700" kern="1200"/>
        </a:p>
        <a:p>
          <a:pPr marL="0" lvl="0" indent="0" algn="ctr" defTabSz="755650">
            <a:lnSpc>
              <a:spcPct val="90000"/>
            </a:lnSpc>
            <a:spcBef>
              <a:spcPct val="0"/>
            </a:spcBef>
            <a:spcAft>
              <a:spcPct val="35000"/>
            </a:spcAft>
            <a:buNone/>
          </a:pPr>
          <a:r>
            <a:rPr lang="pt-BR" sz="1700" b="1" kern="1200"/>
            <a:t>Fortuito externo</a:t>
          </a:r>
          <a:r>
            <a:rPr lang="pt-BR" sz="1700" kern="1200"/>
            <a:t> é um evento totalmente imprevisível e inevitável, como um desastre natural.</a:t>
          </a:r>
          <a:endParaRPr lang="en-US" sz="1700" kern="1200"/>
        </a:p>
      </dsp:txBody>
      <dsp:txXfrm>
        <a:off x="7665152" y="2147111"/>
        <a:ext cx="3261093" cy="175688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F599E0-7BB7-4716-98CF-AF2A7B1FAD4D}">
      <dsp:nvSpPr>
        <dsp:cNvPr id="0" name=""/>
        <dsp:cNvSpPr/>
      </dsp:nvSpPr>
      <dsp:spPr>
        <a:xfrm>
          <a:off x="0" y="304277"/>
          <a:ext cx="10927829" cy="765450"/>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48121" tIns="374904" rIns="848121" bIns="128016" numCol="1" spcCol="1270" anchor="t" anchorCtr="0">
          <a:noAutofit/>
        </a:bodyPr>
        <a:lstStyle/>
        <a:p>
          <a:pPr marL="171450" lvl="1" indent="-171450" algn="l" defTabSz="800100">
            <a:lnSpc>
              <a:spcPct val="90000"/>
            </a:lnSpc>
            <a:spcBef>
              <a:spcPct val="0"/>
            </a:spcBef>
            <a:spcAft>
              <a:spcPct val="15000"/>
            </a:spcAft>
            <a:buChar char="•"/>
          </a:pPr>
          <a:r>
            <a:rPr lang="pt-BR" sz="1800" kern="1200"/>
            <a:t>Art. 186, 187 e 927: Definição de atos ilícitos, c.c obrigação de reparação de dano.</a:t>
          </a:r>
          <a:endParaRPr lang="en-US" sz="1800" kern="1200"/>
        </a:p>
      </dsp:txBody>
      <dsp:txXfrm>
        <a:off x="0" y="304277"/>
        <a:ext cx="10927829" cy="765450"/>
      </dsp:txXfrm>
    </dsp:sp>
    <dsp:sp modelId="{78CA724F-AFF0-46F6-A91D-2A01560823E7}">
      <dsp:nvSpPr>
        <dsp:cNvPr id="0" name=""/>
        <dsp:cNvSpPr/>
      </dsp:nvSpPr>
      <dsp:spPr>
        <a:xfrm>
          <a:off x="546391" y="38597"/>
          <a:ext cx="7649480" cy="5313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132" tIns="0" rIns="289132" bIns="0" numCol="1" spcCol="1270" anchor="ctr" anchorCtr="0">
          <a:noAutofit/>
        </a:bodyPr>
        <a:lstStyle/>
        <a:p>
          <a:pPr marL="0" lvl="0" indent="0" algn="l" defTabSz="800100">
            <a:lnSpc>
              <a:spcPct val="90000"/>
            </a:lnSpc>
            <a:spcBef>
              <a:spcPct val="0"/>
            </a:spcBef>
            <a:spcAft>
              <a:spcPct val="35000"/>
            </a:spcAft>
            <a:buNone/>
          </a:pPr>
          <a:r>
            <a:rPr lang="pt-BR" sz="1800" kern="1200"/>
            <a:t>Código Civil:</a:t>
          </a:r>
          <a:endParaRPr lang="en-US" sz="1800" kern="1200"/>
        </a:p>
      </dsp:txBody>
      <dsp:txXfrm>
        <a:off x="572330" y="64536"/>
        <a:ext cx="7597602" cy="479482"/>
      </dsp:txXfrm>
    </dsp:sp>
    <dsp:sp modelId="{9CB612EC-5E30-4CF9-8594-F9CDE2460680}">
      <dsp:nvSpPr>
        <dsp:cNvPr id="0" name=""/>
        <dsp:cNvSpPr/>
      </dsp:nvSpPr>
      <dsp:spPr>
        <a:xfrm>
          <a:off x="0" y="1432607"/>
          <a:ext cx="10927829" cy="2721600"/>
        </a:xfrm>
        <a:prstGeom prst="rect">
          <a:avLst/>
        </a:prstGeom>
        <a:solidFill>
          <a:schemeClr val="lt1">
            <a:alpha val="90000"/>
            <a:hueOff val="0"/>
            <a:satOff val="0"/>
            <a:lumOff val="0"/>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48121" tIns="374904" rIns="848121" bIns="128016" numCol="1" spcCol="1270" anchor="t" anchorCtr="0">
          <a:noAutofit/>
        </a:bodyPr>
        <a:lstStyle/>
        <a:p>
          <a:pPr marL="171450" lvl="1" indent="-171450" algn="l" defTabSz="800100">
            <a:lnSpc>
              <a:spcPct val="90000"/>
            </a:lnSpc>
            <a:spcBef>
              <a:spcPct val="0"/>
            </a:spcBef>
            <a:spcAft>
              <a:spcPct val="15000"/>
            </a:spcAft>
            <a:buChar char="•"/>
          </a:pPr>
          <a:r>
            <a:rPr lang="pt-BR" sz="1800" kern="1200"/>
            <a:t>Art. 2°: definição de consumidor;</a:t>
          </a:r>
          <a:endParaRPr lang="en-US" sz="1800" kern="1200"/>
        </a:p>
        <a:p>
          <a:pPr marL="171450" lvl="1" indent="-171450" algn="l" defTabSz="800100">
            <a:lnSpc>
              <a:spcPct val="90000"/>
            </a:lnSpc>
            <a:spcBef>
              <a:spcPct val="0"/>
            </a:spcBef>
            <a:spcAft>
              <a:spcPct val="15000"/>
            </a:spcAft>
            <a:buChar char="•"/>
          </a:pPr>
          <a:r>
            <a:rPr lang="pt-BR" sz="1800" kern="1200"/>
            <a:t>Art. 3º, §2º: definição de fornecedor e serviço; </a:t>
          </a:r>
          <a:endParaRPr lang="en-US" sz="1800" kern="1200"/>
        </a:p>
        <a:p>
          <a:pPr marL="171450" lvl="1" indent="-171450" algn="l" defTabSz="800100">
            <a:lnSpc>
              <a:spcPct val="90000"/>
            </a:lnSpc>
            <a:spcBef>
              <a:spcPct val="0"/>
            </a:spcBef>
            <a:spcAft>
              <a:spcPct val="15000"/>
            </a:spcAft>
            <a:buChar char="•"/>
          </a:pPr>
          <a:r>
            <a:rPr lang="pt-BR" sz="1800" kern="1200"/>
            <a:t>Art. 6º, VI e VIII: reparação de danos e inversão do ônus da prova; </a:t>
          </a:r>
          <a:endParaRPr lang="en-US" sz="1800" kern="1200"/>
        </a:p>
        <a:p>
          <a:pPr marL="171450" lvl="1" indent="-171450" algn="l" defTabSz="800100">
            <a:lnSpc>
              <a:spcPct val="90000"/>
            </a:lnSpc>
            <a:spcBef>
              <a:spcPct val="0"/>
            </a:spcBef>
            <a:spcAft>
              <a:spcPct val="15000"/>
            </a:spcAft>
            <a:buChar char="•"/>
          </a:pPr>
          <a:r>
            <a:rPr lang="pt-BR" sz="1800" kern="1200"/>
            <a:t>Art. 14, §§ 1º e 3º: culpa objetiva do fornecedor, conceituação exemplificativa de serviço defeituoso e hipótese de exclusão da culpa objetiva.</a:t>
          </a:r>
          <a:endParaRPr lang="en-US" sz="1800" kern="1200"/>
        </a:p>
        <a:p>
          <a:pPr marL="171450" lvl="1" indent="-171450" algn="l" defTabSz="800100">
            <a:lnSpc>
              <a:spcPct val="90000"/>
            </a:lnSpc>
            <a:spcBef>
              <a:spcPct val="0"/>
            </a:spcBef>
            <a:spcAft>
              <a:spcPct val="15000"/>
            </a:spcAft>
            <a:buChar char="•"/>
          </a:pPr>
          <a:r>
            <a:rPr lang="pt-BR" sz="1800" kern="1200"/>
            <a:t>Art. 22: dever dos órgãos públicos, suas empresas, permissionárias etc de fornecer serviço seguro, adequados e eficientes – e caso descumprido total ou parcialmente, o dever de reparação de danos e exigência de cumprimento das medidas.</a:t>
          </a:r>
          <a:endParaRPr lang="en-US" sz="1800" kern="1200"/>
        </a:p>
      </dsp:txBody>
      <dsp:txXfrm>
        <a:off x="0" y="1432607"/>
        <a:ext cx="10927829" cy="2721600"/>
      </dsp:txXfrm>
    </dsp:sp>
    <dsp:sp modelId="{1FF4EA8D-1FAF-4FEB-B30A-1E35B068957D}">
      <dsp:nvSpPr>
        <dsp:cNvPr id="0" name=""/>
        <dsp:cNvSpPr/>
      </dsp:nvSpPr>
      <dsp:spPr>
        <a:xfrm>
          <a:off x="546391" y="1166927"/>
          <a:ext cx="7649480" cy="531360"/>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132" tIns="0" rIns="289132" bIns="0" numCol="1" spcCol="1270" anchor="ctr" anchorCtr="0">
          <a:noAutofit/>
        </a:bodyPr>
        <a:lstStyle/>
        <a:p>
          <a:pPr marL="0" lvl="0" indent="0" algn="l" defTabSz="800100">
            <a:lnSpc>
              <a:spcPct val="90000"/>
            </a:lnSpc>
            <a:spcBef>
              <a:spcPct val="0"/>
            </a:spcBef>
            <a:spcAft>
              <a:spcPct val="35000"/>
            </a:spcAft>
            <a:buNone/>
          </a:pPr>
          <a:r>
            <a:rPr lang="pt-BR" sz="1800" kern="1200"/>
            <a:t>CDC:</a:t>
          </a:r>
          <a:endParaRPr lang="en-US" sz="1800" kern="1200"/>
        </a:p>
      </dsp:txBody>
      <dsp:txXfrm>
        <a:off x="572330" y="1192866"/>
        <a:ext cx="7597602" cy="47948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2E07D0-9DB8-4162-9A49-41A3697AB669}" type="datetimeFigureOut">
              <a:rPr lang="pt-BR" smtClean="0"/>
              <a:t>22/08/2025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13822-F9D1-4819-AA99-B158B7FD091C}" type="slidenum">
              <a:rPr lang="pt-BR" smtClean="0"/>
              <a:t>‹nº›</a:t>
            </a:fld>
            <a:endParaRPr lang="pt-BR"/>
          </a:p>
        </p:txBody>
      </p:sp>
    </p:spTree>
    <p:extLst>
      <p:ext uri="{BB962C8B-B14F-4D97-AF65-F5344CB8AC3E}">
        <p14:creationId xmlns:p14="http://schemas.microsoft.com/office/powerpoint/2010/main" val="669402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E0413822-F9D1-4819-AA99-B158B7FD091C}" type="slidenum">
              <a:rPr lang="pt-BR" smtClean="0"/>
              <a:t>2</a:t>
            </a:fld>
            <a:endParaRPr lang="pt-BR"/>
          </a:p>
        </p:txBody>
      </p:sp>
    </p:spTree>
    <p:extLst>
      <p:ext uri="{BB962C8B-B14F-4D97-AF65-F5344CB8AC3E}">
        <p14:creationId xmlns:p14="http://schemas.microsoft.com/office/powerpoint/2010/main" val="4101400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248A1D-54A1-471A-F693-C4E6A7B0E677}"/>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3E1D29AA-8B3D-82A9-912D-8565AD0D40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B226E58C-60CD-4FE0-C4D8-2276A51DA0CC}"/>
              </a:ext>
            </a:extLst>
          </p:cNvPr>
          <p:cNvSpPr>
            <a:spLocks noGrp="1"/>
          </p:cNvSpPr>
          <p:nvPr>
            <p:ph type="dt" sz="half" idx="10"/>
          </p:nvPr>
        </p:nvSpPr>
        <p:spPr/>
        <p:txBody>
          <a:bodyPr/>
          <a:lstStyle/>
          <a:p>
            <a:fld id="{5A33E71E-C56E-4F57-B132-C16F3172D0A4}" type="datetimeFigureOut">
              <a:rPr lang="pt-BR" smtClean="0"/>
              <a:t>22/08/2025</a:t>
            </a:fld>
            <a:endParaRPr lang="pt-BR"/>
          </a:p>
        </p:txBody>
      </p:sp>
      <p:sp>
        <p:nvSpPr>
          <p:cNvPr id="5" name="Espaço Reservado para Rodapé 4">
            <a:extLst>
              <a:ext uri="{FF2B5EF4-FFF2-40B4-BE49-F238E27FC236}">
                <a16:creationId xmlns:a16="http://schemas.microsoft.com/office/drawing/2014/main" id="{832F7B4A-10D3-5DF0-5568-76E14FA039C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9C16B8C-B421-678D-B4E7-2FD4B8B9B265}"/>
              </a:ext>
            </a:extLst>
          </p:cNvPr>
          <p:cNvSpPr>
            <a:spLocks noGrp="1"/>
          </p:cNvSpPr>
          <p:nvPr>
            <p:ph type="sldNum" sz="quarter" idx="12"/>
          </p:nvPr>
        </p:nvSpPr>
        <p:spPr/>
        <p:txBody>
          <a:bodyPr/>
          <a:lstStyle/>
          <a:p>
            <a:fld id="{B78F7B5B-BE60-439A-AA07-C290E9EFF354}" type="slidenum">
              <a:rPr lang="pt-BR" smtClean="0"/>
              <a:t>‹nº›</a:t>
            </a:fld>
            <a:endParaRPr lang="pt-BR"/>
          </a:p>
        </p:txBody>
      </p:sp>
    </p:spTree>
    <p:extLst>
      <p:ext uri="{BB962C8B-B14F-4D97-AF65-F5344CB8AC3E}">
        <p14:creationId xmlns:p14="http://schemas.microsoft.com/office/powerpoint/2010/main" val="1428722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ED8744-BFE8-1EA2-1708-08CFFCC3C65D}"/>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A3286058-6AA7-BDC8-36DB-BE95429CD1FB}"/>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6D3E9F2-E643-54D7-2B42-B15D8E66E07F}"/>
              </a:ext>
            </a:extLst>
          </p:cNvPr>
          <p:cNvSpPr>
            <a:spLocks noGrp="1"/>
          </p:cNvSpPr>
          <p:nvPr>
            <p:ph type="dt" sz="half" idx="10"/>
          </p:nvPr>
        </p:nvSpPr>
        <p:spPr/>
        <p:txBody>
          <a:bodyPr/>
          <a:lstStyle/>
          <a:p>
            <a:fld id="{5A33E71E-C56E-4F57-B132-C16F3172D0A4}" type="datetimeFigureOut">
              <a:rPr lang="pt-BR" smtClean="0"/>
              <a:t>22/08/2025</a:t>
            </a:fld>
            <a:endParaRPr lang="pt-BR"/>
          </a:p>
        </p:txBody>
      </p:sp>
      <p:sp>
        <p:nvSpPr>
          <p:cNvPr id="5" name="Espaço Reservado para Rodapé 4">
            <a:extLst>
              <a:ext uri="{FF2B5EF4-FFF2-40B4-BE49-F238E27FC236}">
                <a16:creationId xmlns:a16="http://schemas.microsoft.com/office/drawing/2014/main" id="{F41E2881-6692-AC64-FCC2-43A32F509D6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5CCBC9E-E373-BD60-C491-3AF12FCC1B4C}"/>
              </a:ext>
            </a:extLst>
          </p:cNvPr>
          <p:cNvSpPr>
            <a:spLocks noGrp="1"/>
          </p:cNvSpPr>
          <p:nvPr>
            <p:ph type="sldNum" sz="quarter" idx="12"/>
          </p:nvPr>
        </p:nvSpPr>
        <p:spPr/>
        <p:txBody>
          <a:bodyPr/>
          <a:lstStyle/>
          <a:p>
            <a:fld id="{B78F7B5B-BE60-439A-AA07-C290E9EFF354}" type="slidenum">
              <a:rPr lang="pt-BR" smtClean="0"/>
              <a:t>‹nº›</a:t>
            </a:fld>
            <a:endParaRPr lang="pt-BR"/>
          </a:p>
        </p:txBody>
      </p:sp>
    </p:spTree>
    <p:extLst>
      <p:ext uri="{BB962C8B-B14F-4D97-AF65-F5344CB8AC3E}">
        <p14:creationId xmlns:p14="http://schemas.microsoft.com/office/powerpoint/2010/main" val="3208303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0DB829-3E23-45FF-63F4-044562B08608}"/>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D3B0E600-7010-2F01-B735-DB1F70C0CC1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B0BD68D0-6A80-32DE-DCB5-C8D81C750093}"/>
              </a:ext>
            </a:extLst>
          </p:cNvPr>
          <p:cNvSpPr>
            <a:spLocks noGrp="1"/>
          </p:cNvSpPr>
          <p:nvPr>
            <p:ph type="dt" sz="half" idx="10"/>
          </p:nvPr>
        </p:nvSpPr>
        <p:spPr/>
        <p:txBody>
          <a:bodyPr/>
          <a:lstStyle/>
          <a:p>
            <a:fld id="{5A33E71E-C56E-4F57-B132-C16F3172D0A4}" type="datetimeFigureOut">
              <a:rPr lang="pt-BR" smtClean="0"/>
              <a:t>22/08/2025</a:t>
            </a:fld>
            <a:endParaRPr lang="pt-BR"/>
          </a:p>
        </p:txBody>
      </p:sp>
      <p:sp>
        <p:nvSpPr>
          <p:cNvPr id="5" name="Espaço Reservado para Rodapé 4">
            <a:extLst>
              <a:ext uri="{FF2B5EF4-FFF2-40B4-BE49-F238E27FC236}">
                <a16:creationId xmlns:a16="http://schemas.microsoft.com/office/drawing/2014/main" id="{5BFEC65E-BCFB-8A76-3EA6-3F2F6323A85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8AA23C7-516D-9518-FA8B-AE33E8247256}"/>
              </a:ext>
            </a:extLst>
          </p:cNvPr>
          <p:cNvSpPr>
            <a:spLocks noGrp="1"/>
          </p:cNvSpPr>
          <p:nvPr>
            <p:ph type="sldNum" sz="quarter" idx="12"/>
          </p:nvPr>
        </p:nvSpPr>
        <p:spPr/>
        <p:txBody>
          <a:bodyPr/>
          <a:lstStyle/>
          <a:p>
            <a:fld id="{B78F7B5B-BE60-439A-AA07-C290E9EFF354}" type="slidenum">
              <a:rPr lang="pt-BR" smtClean="0"/>
              <a:t>‹nº›</a:t>
            </a:fld>
            <a:endParaRPr lang="pt-BR"/>
          </a:p>
        </p:txBody>
      </p:sp>
    </p:spTree>
    <p:extLst>
      <p:ext uri="{BB962C8B-B14F-4D97-AF65-F5344CB8AC3E}">
        <p14:creationId xmlns:p14="http://schemas.microsoft.com/office/powerpoint/2010/main" val="2820220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775AFE-E8F4-1779-9AA5-B0588707EC4A}"/>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095B2C7F-6F33-8D31-9251-0D53925209C9}"/>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67EFBD0C-4132-7E27-BD56-48CB0217137C}"/>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BDE4C25C-4DB4-7ACA-C2EF-307D57074362}"/>
              </a:ext>
            </a:extLst>
          </p:cNvPr>
          <p:cNvSpPr>
            <a:spLocks noGrp="1"/>
          </p:cNvSpPr>
          <p:nvPr>
            <p:ph type="dt" sz="half" idx="10"/>
          </p:nvPr>
        </p:nvSpPr>
        <p:spPr/>
        <p:txBody>
          <a:bodyPr/>
          <a:lstStyle/>
          <a:p>
            <a:fld id="{5A33E71E-C56E-4F57-B132-C16F3172D0A4}" type="datetimeFigureOut">
              <a:rPr lang="pt-BR" smtClean="0"/>
              <a:t>22/08/2025</a:t>
            </a:fld>
            <a:endParaRPr lang="pt-BR"/>
          </a:p>
        </p:txBody>
      </p:sp>
      <p:sp>
        <p:nvSpPr>
          <p:cNvPr id="6" name="Espaço Reservado para Rodapé 5">
            <a:extLst>
              <a:ext uri="{FF2B5EF4-FFF2-40B4-BE49-F238E27FC236}">
                <a16:creationId xmlns:a16="http://schemas.microsoft.com/office/drawing/2014/main" id="{C49162EA-B606-A888-CCAB-5B79DC5AC30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99DD8BA-ECCD-0B7A-0D5F-DEDD2113CFDB}"/>
              </a:ext>
            </a:extLst>
          </p:cNvPr>
          <p:cNvSpPr>
            <a:spLocks noGrp="1"/>
          </p:cNvSpPr>
          <p:nvPr>
            <p:ph type="sldNum" sz="quarter" idx="12"/>
          </p:nvPr>
        </p:nvSpPr>
        <p:spPr/>
        <p:txBody>
          <a:bodyPr/>
          <a:lstStyle/>
          <a:p>
            <a:fld id="{B78F7B5B-BE60-439A-AA07-C290E9EFF354}" type="slidenum">
              <a:rPr lang="pt-BR" smtClean="0"/>
              <a:t>‹nº›</a:t>
            </a:fld>
            <a:endParaRPr lang="pt-BR"/>
          </a:p>
        </p:txBody>
      </p:sp>
    </p:spTree>
    <p:extLst>
      <p:ext uri="{BB962C8B-B14F-4D97-AF65-F5344CB8AC3E}">
        <p14:creationId xmlns:p14="http://schemas.microsoft.com/office/powerpoint/2010/main" val="40334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97135E-3FC3-B290-7912-2C78A52F1C1F}"/>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448AE817-9943-9F75-4F82-6AE9CE20FE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2197904D-1ADF-DF69-04CB-802827F98A34}"/>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A57994ED-74C8-8BFD-BB76-CAEE7B4A0C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6ED79A29-D92C-4B31-0C96-8F073D5329B3}"/>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C003D0FD-8C19-410F-98F9-DFD3CAF013F7}"/>
              </a:ext>
            </a:extLst>
          </p:cNvPr>
          <p:cNvSpPr>
            <a:spLocks noGrp="1"/>
          </p:cNvSpPr>
          <p:nvPr>
            <p:ph type="dt" sz="half" idx="10"/>
          </p:nvPr>
        </p:nvSpPr>
        <p:spPr/>
        <p:txBody>
          <a:bodyPr/>
          <a:lstStyle/>
          <a:p>
            <a:fld id="{5A33E71E-C56E-4F57-B132-C16F3172D0A4}" type="datetimeFigureOut">
              <a:rPr lang="pt-BR" smtClean="0"/>
              <a:t>22/08/2025</a:t>
            </a:fld>
            <a:endParaRPr lang="pt-BR"/>
          </a:p>
        </p:txBody>
      </p:sp>
      <p:sp>
        <p:nvSpPr>
          <p:cNvPr id="8" name="Espaço Reservado para Rodapé 7">
            <a:extLst>
              <a:ext uri="{FF2B5EF4-FFF2-40B4-BE49-F238E27FC236}">
                <a16:creationId xmlns:a16="http://schemas.microsoft.com/office/drawing/2014/main" id="{8CB273BF-1414-4B35-B678-E60276FC0697}"/>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2599A09B-790B-3AB3-327D-DD689D8B2149}"/>
              </a:ext>
            </a:extLst>
          </p:cNvPr>
          <p:cNvSpPr>
            <a:spLocks noGrp="1"/>
          </p:cNvSpPr>
          <p:nvPr>
            <p:ph type="sldNum" sz="quarter" idx="12"/>
          </p:nvPr>
        </p:nvSpPr>
        <p:spPr/>
        <p:txBody>
          <a:bodyPr/>
          <a:lstStyle/>
          <a:p>
            <a:fld id="{B78F7B5B-BE60-439A-AA07-C290E9EFF354}" type="slidenum">
              <a:rPr lang="pt-BR" smtClean="0"/>
              <a:t>‹nº›</a:t>
            </a:fld>
            <a:endParaRPr lang="pt-BR"/>
          </a:p>
        </p:txBody>
      </p:sp>
    </p:spTree>
    <p:extLst>
      <p:ext uri="{BB962C8B-B14F-4D97-AF65-F5344CB8AC3E}">
        <p14:creationId xmlns:p14="http://schemas.microsoft.com/office/powerpoint/2010/main" val="1473517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97534B-521D-C86B-ADDF-EF1C4CBAC305}"/>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999025AD-DDD0-DCDF-D777-26AD889C583E}"/>
              </a:ext>
            </a:extLst>
          </p:cNvPr>
          <p:cNvSpPr>
            <a:spLocks noGrp="1"/>
          </p:cNvSpPr>
          <p:nvPr>
            <p:ph type="dt" sz="half" idx="10"/>
          </p:nvPr>
        </p:nvSpPr>
        <p:spPr/>
        <p:txBody>
          <a:bodyPr/>
          <a:lstStyle/>
          <a:p>
            <a:fld id="{5A33E71E-C56E-4F57-B132-C16F3172D0A4}" type="datetimeFigureOut">
              <a:rPr lang="pt-BR" smtClean="0"/>
              <a:t>22/08/2025</a:t>
            </a:fld>
            <a:endParaRPr lang="pt-BR"/>
          </a:p>
        </p:txBody>
      </p:sp>
      <p:sp>
        <p:nvSpPr>
          <p:cNvPr id="4" name="Espaço Reservado para Rodapé 3">
            <a:extLst>
              <a:ext uri="{FF2B5EF4-FFF2-40B4-BE49-F238E27FC236}">
                <a16:creationId xmlns:a16="http://schemas.microsoft.com/office/drawing/2014/main" id="{4C8C2710-76BC-C8DC-C482-C053E1A5C940}"/>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83227930-D339-5927-12CC-86D43B9552C8}"/>
              </a:ext>
            </a:extLst>
          </p:cNvPr>
          <p:cNvSpPr>
            <a:spLocks noGrp="1"/>
          </p:cNvSpPr>
          <p:nvPr>
            <p:ph type="sldNum" sz="quarter" idx="12"/>
          </p:nvPr>
        </p:nvSpPr>
        <p:spPr/>
        <p:txBody>
          <a:bodyPr/>
          <a:lstStyle/>
          <a:p>
            <a:fld id="{B78F7B5B-BE60-439A-AA07-C290E9EFF354}" type="slidenum">
              <a:rPr lang="pt-BR" smtClean="0"/>
              <a:t>‹nº›</a:t>
            </a:fld>
            <a:endParaRPr lang="pt-BR"/>
          </a:p>
        </p:txBody>
      </p:sp>
    </p:spTree>
    <p:extLst>
      <p:ext uri="{BB962C8B-B14F-4D97-AF65-F5344CB8AC3E}">
        <p14:creationId xmlns:p14="http://schemas.microsoft.com/office/powerpoint/2010/main" val="219295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FC13CB56-CF3C-1F1B-E648-7D0FF0EBF461}"/>
              </a:ext>
            </a:extLst>
          </p:cNvPr>
          <p:cNvSpPr>
            <a:spLocks noGrp="1"/>
          </p:cNvSpPr>
          <p:nvPr>
            <p:ph type="dt" sz="half" idx="10"/>
          </p:nvPr>
        </p:nvSpPr>
        <p:spPr/>
        <p:txBody>
          <a:bodyPr/>
          <a:lstStyle/>
          <a:p>
            <a:fld id="{5A33E71E-C56E-4F57-B132-C16F3172D0A4}" type="datetimeFigureOut">
              <a:rPr lang="pt-BR" smtClean="0"/>
              <a:t>22/08/2025</a:t>
            </a:fld>
            <a:endParaRPr lang="pt-BR"/>
          </a:p>
        </p:txBody>
      </p:sp>
      <p:sp>
        <p:nvSpPr>
          <p:cNvPr id="3" name="Espaço Reservado para Rodapé 2">
            <a:extLst>
              <a:ext uri="{FF2B5EF4-FFF2-40B4-BE49-F238E27FC236}">
                <a16:creationId xmlns:a16="http://schemas.microsoft.com/office/drawing/2014/main" id="{812A0777-E2E1-D481-9A77-22415B852522}"/>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C23F297E-A84D-F94D-9919-B53B455F5631}"/>
              </a:ext>
            </a:extLst>
          </p:cNvPr>
          <p:cNvSpPr>
            <a:spLocks noGrp="1"/>
          </p:cNvSpPr>
          <p:nvPr>
            <p:ph type="sldNum" sz="quarter" idx="12"/>
          </p:nvPr>
        </p:nvSpPr>
        <p:spPr/>
        <p:txBody>
          <a:bodyPr/>
          <a:lstStyle/>
          <a:p>
            <a:fld id="{B78F7B5B-BE60-439A-AA07-C290E9EFF354}" type="slidenum">
              <a:rPr lang="pt-BR" smtClean="0"/>
              <a:t>‹nº›</a:t>
            </a:fld>
            <a:endParaRPr lang="pt-BR"/>
          </a:p>
        </p:txBody>
      </p:sp>
    </p:spTree>
    <p:extLst>
      <p:ext uri="{BB962C8B-B14F-4D97-AF65-F5344CB8AC3E}">
        <p14:creationId xmlns:p14="http://schemas.microsoft.com/office/powerpoint/2010/main" val="3624157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8C553C-53F1-0B2C-EA5B-2630EEE60A4F}"/>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055E7E6A-AD33-ACB0-B232-DFCD85E3E6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9E1AEBF6-45FB-847C-1B6E-AAF75ED817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35BEC84C-39BC-079D-5860-7EE4E043789C}"/>
              </a:ext>
            </a:extLst>
          </p:cNvPr>
          <p:cNvSpPr>
            <a:spLocks noGrp="1"/>
          </p:cNvSpPr>
          <p:nvPr>
            <p:ph type="dt" sz="half" idx="10"/>
          </p:nvPr>
        </p:nvSpPr>
        <p:spPr/>
        <p:txBody>
          <a:bodyPr/>
          <a:lstStyle/>
          <a:p>
            <a:fld id="{5A33E71E-C56E-4F57-B132-C16F3172D0A4}" type="datetimeFigureOut">
              <a:rPr lang="pt-BR" smtClean="0"/>
              <a:t>22/08/2025</a:t>
            </a:fld>
            <a:endParaRPr lang="pt-BR"/>
          </a:p>
        </p:txBody>
      </p:sp>
      <p:sp>
        <p:nvSpPr>
          <p:cNvPr id="6" name="Espaço Reservado para Rodapé 5">
            <a:extLst>
              <a:ext uri="{FF2B5EF4-FFF2-40B4-BE49-F238E27FC236}">
                <a16:creationId xmlns:a16="http://schemas.microsoft.com/office/drawing/2014/main" id="{38903DA4-D04C-D930-242C-C09D038BB61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9F3AE5D-F519-287C-4834-E4779EE88982}"/>
              </a:ext>
            </a:extLst>
          </p:cNvPr>
          <p:cNvSpPr>
            <a:spLocks noGrp="1"/>
          </p:cNvSpPr>
          <p:nvPr>
            <p:ph type="sldNum" sz="quarter" idx="12"/>
          </p:nvPr>
        </p:nvSpPr>
        <p:spPr/>
        <p:txBody>
          <a:bodyPr/>
          <a:lstStyle/>
          <a:p>
            <a:fld id="{B78F7B5B-BE60-439A-AA07-C290E9EFF354}" type="slidenum">
              <a:rPr lang="pt-BR" smtClean="0"/>
              <a:t>‹nº›</a:t>
            </a:fld>
            <a:endParaRPr lang="pt-BR"/>
          </a:p>
        </p:txBody>
      </p:sp>
    </p:spTree>
    <p:extLst>
      <p:ext uri="{BB962C8B-B14F-4D97-AF65-F5344CB8AC3E}">
        <p14:creationId xmlns:p14="http://schemas.microsoft.com/office/powerpoint/2010/main" val="354483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1BBBA2-154B-D3A3-5A91-EE0F9C145EA5}"/>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6D84A9DC-25F4-A118-AA1D-72186D10EB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60494DEA-0ACA-7DE9-03EE-DE49E5BC03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267C8F4F-B80F-AB60-4011-3F597EA15505}"/>
              </a:ext>
            </a:extLst>
          </p:cNvPr>
          <p:cNvSpPr>
            <a:spLocks noGrp="1"/>
          </p:cNvSpPr>
          <p:nvPr>
            <p:ph type="dt" sz="half" idx="10"/>
          </p:nvPr>
        </p:nvSpPr>
        <p:spPr/>
        <p:txBody>
          <a:bodyPr/>
          <a:lstStyle/>
          <a:p>
            <a:fld id="{5A33E71E-C56E-4F57-B132-C16F3172D0A4}" type="datetimeFigureOut">
              <a:rPr lang="pt-BR" smtClean="0"/>
              <a:t>22/08/2025</a:t>
            </a:fld>
            <a:endParaRPr lang="pt-BR"/>
          </a:p>
        </p:txBody>
      </p:sp>
      <p:sp>
        <p:nvSpPr>
          <p:cNvPr id="6" name="Espaço Reservado para Rodapé 5">
            <a:extLst>
              <a:ext uri="{FF2B5EF4-FFF2-40B4-BE49-F238E27FC236}">
                <a16:creationId xmlns:a16="http://schemas.microsoft.com/office/drawing/2014/main" id="{EC235E89-B2A5-237E-12AD-8E204C8D894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41A832D-578C-FE93-9023-7B291F278EDC}"/>
              </a:ext>
            </a:extLst>
          </p:cNvPr>
          <p:cNvSpPr>
            <a:spLocks noGrp="1"/>
          </p:cNvSpPr>
          <p:nvPr>
            <p:ph type="sldNum" sz="quarter" idx="12"/>
          </p:nvPr>
        </p:nvSpPr>
        <p:spPr/>
        <p:txBody>
          <a:bodyPr/>
          <a:lstStyle/>
          <a:p>
            <a:fld id="{B78F7B5B-BE60-439A-AA07-C290E9EFF354}" type="slidenum">
              <a:rPr lang="pt-BR" smtClean="0"/>
              <a:t>‹nº›</a:t>
            </a:fld>
            <a:endParaRPr lang="pt-BR"/>
          </a:p>
        </p:txBody>
      </p:sp>
    </p:spTree>
    <p:extLst>
      <p:ext uri="{BB962C8B-B14F-4D97-AF65-F5344CB8AC3E}">
        <p14:creationId xmlns:p14="http://schemas.microsoft.com/office/powerpoint/2010/main" val="2109143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ECB9DC-8C05-2F11-BA10-A10D11F32E7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0244E84E-D304-DF17-7651-E4D4AF0C1821}"/>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B504177-2AA6-6ACC-4638-ADDDBF9370E7}"/>
              </a:ext>
            </a:extLst>
          </p:cNvPr>
          <p:cNvSpPr>
            <a:spLocks noGrp="1"/>
          </p:cNvSpPr>
          <p:nvPr>
            <p:ph type="dt" sz="half" idx="10"/>
          </p:nvPr>
        </p:nvSpPr>
        <p:spPr/>
        <p:txBody>
          <a:bodyPr/>
          <a:lstStyle/>
          <a:p>
            <a:fld id="{5A33E71E-C56E-4F57-B132-C16F3172D0A4}" type="datetimeFigureOut">
              <a:rPr lang="pt-BR" smtClean="0"/>
              <a:t>22/08/2025</a:t>
            </a:fld>
            <a:endParaRPr lang="pt-BR"/>
          </a:p>
        </p:txBody>
      </p:sp>
      <p:sp>
        <p:nvSpPr>
          <p:cNvPr id="5" name="Espaço Reservado para Rodapé 4">
            <a:extLst>
              <a:ext uri="{FF2B5EF4-FFF2-40B4-BE49-F238E27FC236}">
                <a16:creationId xmlns:a16="http://schemas.microsoft.com/office/drawing/2014/main" id="{362DCC15-8895-837E-EF5A-5A38D96FAF5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36CDF7D-59CC-2540-9C86-AF33549C30FB}"/>
              </a:ext>
            </a:extLst>
          </p:cNvPr>
          <p:cNvSpPr>
            <a:spLocks noGrp="1"/>
          </p:cNvSpPr>
          <p:nvPr>
            <p:ph type="sldNum" sz="quarter" idx="12"/>
          </p:nvPr>
        </p:nvSpPr>
        <p:spPr/>
        <p:txBody>
          <a:bodyPr/>
          <a:lstStyle/>
          <a:p>
            <a:fld id="{B78F7B5B-BE60-439A-AA07-C290E9EFF354}" type="slidenum">
              <a:rPr lang="pt-BR" smtClean="0"/>
              <a:t>‹nº›</a:t>
            </a:fld>
            <a:endParaRPr lang="pt-BR"/>
          </a:p>
        </p:txBody>
      </p:sp>
    </p:spTree>
    <p:extLst>
      <p:ext uri="{BB962C8B-B14F-4D97-AF65-F5344CB8AC3E}">
        <p14:creationId xmlns:p14="http://schemas.microsoft.com/office/powerpoint/2010/main" val="1044822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79FD522-8333-A984-8950-6128646BF746}"/>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5F4131FC-6CC3-A937-E923-E6998CD8BC9E}"/>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AB69AA6-6719-24CE-7F07-CD91E3F908D3}"/>
              </a:ext>
            </a:extLst>
          </p:cNvPr>
          <p:cNvSpPr>
            <a:spLocks noGrp="1"/>
          </p:cNvSpPr>
          <p:nvPr>
            <p:ph type="dt" sz="half" idx="10"/>
          </p:nvPr>
        </p:nvSpPr>
        <p:spPr/>
        <p:txBody>
          <a:bodyPr/>
          <a:lstStyle/>
          <a:p>
            <a:fld id="{5A33E71E-C56E-4F57-B132-C16F3172D0A4}" type="datetimeFigureOut">
              <a:rPr lang="pt-BR" smtClean="0"/>
              <a:t>22/08/2025</a:t>
            </a:fld>
            <a:endParaRPr lang="pt-BR"/>
          </a:p>
        </p:txBody>
      </p:sp>
      <p:sp>
        <p:nvSpPr>
          <p:cNvPr id="5" name="Espaço Reservado para Rodapé 4">
            <a:extLst>
              <a:ext uri="{FF2B5EF4-FFF2-40B4-BE49-F238E27FC236}">
                <a16:creationId xmlns:a16="http://schemas.microsoft.com/office/drawing/2014/main" id="{D18E1DBD-A4B3-3D0E-6D19-11709988C3F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26C2EF4-FB57-EB61-118E-E89ADAC91A38}"/>
              </a:ext>
            </a:extLst>
          </p:cNvPr>
          <p:cNvSpPr>
            <a:spLocks noGrp="1"/>
          </p:cNvSpPr>
          <p:nvPr>
            <p:ph type="sldNum" sz="quarter" idx="12"/>
          </p:nvPr>
        </p:nvSpPr>
        <p:spPr/>
        <p:txBody>
          <a:bodyPr/>
          <a:lstStyle/>
          <a:p>
            <a:fld id="{B78F7B5B-BE60-439A-AA07-C290E9EFF354}" type="slidenum">
              <a:rPr lang="pt-BR" smtClean="0"/>
              <a:t>‹nº›</a:t>
            </a:fld>
            <a:endParaRPr lang="pt-BR"/>
          </a:p>
        </p:txBody>
      </p:sp>
    </p:spTree>
    <p:extLst>
      <p:ext uri="{BB962C8B-B14F-4D97-AF65-F5344CB8AC3E}">
        <p14:creationId xmlns:p14="http://schemas.microsoft.com/office/powerpoint/2010/main" val="438302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B5F3C384-D88A-79BB-6949-25ADCC1B1D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AE59B997-0196-0700-5CFB-D6CABA79D8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8DE9AC5-81E4-2EFC-2C1A-5CEB2739AA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A33E71E-C56E-4F57-B132-C16F3172D0A4}" type="datetimeFigureOut">
              <a:rPr lang="pt-BR" smtClean="0"/>
              <a:t>22/08/2025</a:t>
            </a:fld>
            <a:endParaRPr lang="pt-BR"/>
          </a:p>
        </p:txBody>
      </p:sp>
      <p:sp>
        <p:nvSpPr>
          <p:cNvPr id="5" name="Espaço Reservado para Rodapé 4">
            <a:extLst>
              <a:ext uri="{FF2B5EF4-FFF2-40B4-BE49-F238E27FC236}">
                <a16:creationId xmlns:a16="http://schemas.microsoft.com/office/drawing/2014/main" id="{88FAB625-B5F2-793D-7584-5DB62761BE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A7B2DBDA-BE0D-4DF3-928C-91DD9614BD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78F7B5B-BE60-439A-AA07-C290E9EFF354}" type="slidenum">
              <a:rPr lang="pt-BR" smtClean="0"/>
              <a:t>‹nº›</a:t>
            </a:fld>
            <a:endParaRPr lang="pt-BR"/>
          </a:p>
        </p:txBody>
      </p:sp>
    </p:spTree>
    <p:extLst>
      <p:ext uri="{BB962C8B-B14F-4D97-AF65-F5344CB8AC3E}">
        <p14:creationId xmlns:p14="http://schemas.microsoft.com/office/powerpoint/2010/main" val="36085207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4BA75CC4-175A-C60F-C8B3-76581B74DDC3}"/>
              </a:ext>
            </a:extLst>
          </p:cNvPr>
          <p:cNvSpPr>
            <a:spLocks noGrp="1"/>
          </p:cNvSpPr>
          <p:nvPr>
            <p:ph type="ctrTitle"/>
          </p:nvPr>
        </p:nvSpPr>
        <p:spPr>
          <a:xfrm>
            <a:off x="1386865" y="818984"/>
            <a:ext cx="6596245" cy="3268520"/>
          </a:xfrm>
        </p:spPr>
        <p:txBody>
          <a:bodyPr>
            <a:normAutofit/>
          </a:bodyPr>
          <a:lstStyle/>
          <a:p>
            <a:pPr algn="r"/>
            <a:r>
              <a:rPr lang="pt-BR" sz="4800">
                <a:solidFill>
                  <a:srgbClr val="FFFFFF"/>
                </a:solidFill>
              </a:rPr>
              <a:t>OFICINA DE FRAUDES BANCÁRIAS</a:t>
            </a:r>
          </a:p>
        </p:txBody>
      </p:sp>
      <p:sp>
        <p:nvSpPr>
          <p:cNvPr id="18" name="Rectangle 17">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ítulo 2">
            <a:extLst>
              <a:ext uri="{FF2B5EF4-FFF2-40B4-BE49-F238E27FC236}">
                <a16:creationId xmlns:a16="http://schemas.microsoft.com/office/drawing/2014/main" id="{62E863F8-7D4C-0735-13E1-15A75FF8E0F4}"/>
              </a:ext>
            </a:extLst>
          </p:cNvPr>
          <p:cNvSpPr>
            <a:spLocks noGrp="1"/>
          </p:cNvSpPr>
          <p:nvPr>
            <p:ph type="subTitle" idx="1"/>
          </p:nvPr>
        </p:nvSpPr>
        <p:spPr>
          <a:xfrm>
            <a:off x="1931874" y="4797188"/>
            <a:ext cx="6051236" cy="1241828"/>
          </a:xfrm>
        </p:spPr>
        <p:txBody>
          <a:bodyPr>
            <a:normAutofit/>
          </a:bodyPr>
          <a:lstStyle/>
          <a:p>
            <a:pPr algn="r"/>
            <a:r>
              <a:rPr lang="pt-BR">
                <a:solidFill>
                  <a:srgbClr val="FFFFFF"/>
                </a:solidFill>
              </a:rPr>
              <a:t>Semana de Atualização Jurídica</a:t>
            </a:r>
          </a:p>
          <a:p>
            <a:pPr algn="r"/>
            <a:r>
              <a:rPr lang="pt-BR">
                <a:solidFill>
                  <a:srgbClr val="FFFFFF"/>
                </a:solidFill>
              </a:rPr>
              <a:t>AGOSTO/2025</a:t>
            </a:r>
          </a:p>
          <a:p>
            <a:pPr algn="r"/>
            <a:endParaRPr lang="pt-BR">
              <a:solidFill>
                <a:srgbClr val="FFFFFF"/>
              </a:solidFill>
            </a:endParaRPr>
          </a:p>
        </p:txBody>
      </p:sp>
      <p:sp>
        <p:nvSpPr>
          <p:cNvPr id="20" name="Rectangle 19">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8086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38">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0">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9770B7-E1C4-D390-A395-5A927719ABBD}"/>
              </a:ext>
            </a:extLst>
          </p:cNvPr>
          <p:cNvSpPr>
            <a:spLocks noGrp="1"/>
          </p:cNvSpPr>
          <p:nvPr>
            <p:ph type="title"/>
          </p:nvPr>
        </p:nvSpPr>
        <p:spPr>
          <a:xfrm>
            <a:off x="466722" y="586855"/>
            <a:ext cx="3201366" cy="3387497"/>
          </a:xfrm>
        </p:spPr>
        <p:txBody>
          <a:bodyPr anchor="b">
            <a:normAutofit/>
          </a:bodyPr>
          <a:lstStyle/>
          <a:p>
            <a:pPr algn="r"/>
            <a:r>
              <a:rPr lang="pt-BR" sz="4000">
                <a:solidFill>
                  <a:srgbClr val="FFFFFF"/>
                </a:solidFill>
              </a:rPr>
              <a:t>AUTORES</a:t>
            </a:r>
            <a:br>
              <a:rPr lang="pt-BR" sz="4000">
                <a:solidFill>
                  <a:srgbClr val="FFFFFF"/>
                </a:solidFill>
              </a:rPr>
            </a:br>
            <a:br>
              <a:rPr lang="pt-BR" sz="4000">
                <a:solidFill>
                  <a:srgbClr val="FFFFFF"/>
                </a:solidFill>
              </a:rPr>
            </a:br>
            <a:r>
              <a:rPr lang="pt-BR" sz="4000">
                <a:solidFill>
                  <a:srgbClr val="FFFFFF"/>
                </a:solidFill>
              </a:rPr>
              <a:t> </a:t>
            </a:r>
            <a:br>
              <a:rPr lang="pt-BR" sz="4000" dirty="0">
                <a:solidFill>
                  <a:srgbClr val="FFFFFF"/>
                </a:solidFill>
              </a:rPr>
            </a:br>
            <a:r>
              <a:rPr lang="pt-BR" sz="3200" dirty="0">
                <a:solidFill>
                  <a:srgbClr val="FFFFFF"/>
                </a:solidFill>
              </a:rPr>
              <a:t>(ordem alfabética)</a:t>
            </a:r>
            <a:endParaRPr lang="pt-BR" sz="4000" dirty="0">
              <a:solidFill>
                <a:srgbClr val="FFFFFF"/>
              </a:solidFill>
            </a:endParaRPr>
          </a:p>
        </p:txBody>
      </p:sp>
      <p:pic>
        <p:nvPicPr>
          <p:cNvPr id="6" name="Imagem 5" descr="Grupo de homens posando para foto&#10;&#10;O conteúdo gerado por IA pode estar incorreto.">
            <a:extLst>
              <a:ext uri="{FF2B5EF4-FFF2-40B4-BE49-F238E27FC236}">
                <a16:creationId xmlns:a16="http://schemas.microsoft.com/office/drawing/2014/main" id="{5D3029ED-E34B-5017-FA3A-FB7122FAB8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9502" y="1024422"/>
            <a:ext cx="3615776" cy="4821034"/>
          </a:xfrm>
          <a:prstGeom prst="rect">
            <a:avLst/>
          </a:prstGeom>
        </p:spPr>
      </p:pic>
      <p:graphicFrame>
        <p:nvGraphicFramePr>
          <p:cNvPr id="5" name="Espaço Reservado para Conteúdo 2">
            <a:extLst>
              <a:ext uri="{FF2B5EF4-FFF2-40B4-BE49-F238E27FC236}">
                <a16:creationId xmlns:a16="http://schemas.microsoft.com/office/drawing/2014/main" id="{BCFA7550-F1BC-7792-6A58-655B4FEC6855}"/>
              </a:ext>
            </a:extLst>
          </p:cNvPr>
          <p:cNvGraphicFramePr>
            <a:graphicFrameLocks noGrp="1"/>
          </p:cNvGraphicFramePr>
          <p:nvPr>
            <p:ph idx="1"/>
            <p:extLst>
              <p:ext uri="{D42A27DB-BD31-4B8C-83A1-F6EECF244321}">
                <p14:modId xmlns:p14="http://schemas.microsoft.com/office/powerpoint/2010/main" val="3800571649"/>
              </p:ext>
            </p:extLst>
          </p:nvPr>
        </p:nvGraphicFramePr>
        <p:xfrm>
          <a:off x="4581727" y="266218"/>
          <a:ext cx="3025303" cy="63429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19526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370102E-9AA2-9142-EE99-58E78D070586}"/>
              </a:ext>
            </a:extLst>
          </p:cNvPr>
          <p:cNvSpPr>
            <a:spLocks noGrp="1"/>
          </p:cNvSpPr>
          <p:nvPr>
            <p:ph type="title"/>
          </p:nvPr>
        </p:nvSpPr>
        <p:spPr>
          <a:xfrm>
            <a:off x="83101" y="108481"/>
            <a:ext cx="5323715" cy="1642970"/>
          </a:xfrm>
        </p:spPr>
        <p:txBody>
          <a:bodyPr anchor="b">
            <a:normAutofit/>
          </a:bodyPr>
          <a:lstStyle/>
          <a:p>
            <a:r>
              <a:rPr lang="pt-BR" sz="4000" b="1" dirty="0"/>
              <a:t>Sistema Financeiro</a:t>
            </a:r>
          </a:p>
        </p:txBody>
      </p:sp>
      <p:sp>
        <p:nvSpPr>
          <p:cNvPr id="3" name="Espaço Reservado para Conteúdo 2">
            <a:extLst>
              <a:ext uri="{FF2B5EF4-FFF2-40B4-BE49-F238E27FC236}">
                <a16:creationId xmlns:a16="http://schemas.microsoft.com/office/drawing/2014/main" id="{C8B5B6BA-4B22-8282-692B-467E317EA7C1}"/>
              </a:ext>
            </a:extLst>
          </p:cNvPr>
          <p:cNvSpPr>
            <a:spLocks noGrp="1"/>
          </p:cNvSpPr>
          <p:nvPr>
            <p:ph idx="1"/>
          </p:nvPr>
        </p:nvSpPr>
        <p:spPr>
          <a:xfrm>
            <a:off x="91627" y="2012355"/>
            <a:ext cx="5315189" cy="3535083"/>
          </a:xfrm>
        </p:spPr>
        <p:txBody>
          <a:bodyPr anchor="t">
            <a:normAutofit/>
          </a:bodyPr>
          <a:lstStyle/>
          <a:p>
            <a:r>
              <a:rPr lang="pt-BR" sz="2000" dirty="0"/>
              <a:t>Sistema complexo</a:t>
            </a:r>
          </a:p>
          <a:p>
            <a:endParaRPr lang="pt-BR" sz="2000" b="1" u="sng" dirty="0"/>
          </a:p>
          <a:p>
            <a:r>
              <a:rPr lang="pt-BR" sz="2000" u="sng" dirty="0"/>
              <a:t>Âmbito administrativo </a:t>
            </a:r>
          </a:p>
          <a:p>
            <a:pPr lvl="1"/>
            <a:r>
              <a:rPr lang="pt-BR" sz="2000" dirty="0"/>
              <a:t>Agências Reguladoras e Órgãos Administrativos</a:t>
            </a:r>
          </a:p>
          <a:p>
            <a:pPr lvl="1"/>
            <a:endParaRPr lang="pt-BR" sz="2000" dirty="0"/>
          </a:p>
          <a:p>
            <a:r>
              <a:rPr lang="pt-BR" sz="2000" u="sng" dirty="0"/>
              <a:t>Âmbito de fornecimento de serviços </a:t>
            </a:r>
          </a:p>
          <a:p>
            <a:pPr lvl="1"/>
            <a:r>
              <a:rPr lang="pt-BR" sz="2000" dirty="0"/>
              <a:t>Instituições Financeiras, Instituições de Pagamento, Seguradoras, etc.</a:t>
            </a:r>
          </a:p>
        </p:txBody>
      </p:sp>
      <p:sp>
        <p:nvSpPr>
          <p:cNvPr id="1033" name="Rectangle 103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7" name="Rectangle 103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9" name="Rectangle 103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Interface gráfica do usuário, Aplicativo&#10;&#10;O conteúdo gerado por IA pode estar incorreto.">
            <a:extLst>
              <a:ext uri="{FF2B5EF4-FFF2-40B4-BE49-F238E27FC236}">
                <a16:creationId xmlns:a16="http://schemas.microsoft.com/office/drawing/2014/main" id="{535237C1-2DF4-55E2-0727-FF206C3833F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46312" y="334849"/>
            <a:ext cx="6654061" cy="6188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534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213A069-C5B8-FB9E-B70F-5F7E504B128A}"/>
              </a:ext>
            </a:extLst>
          </p:cNvPr>
          <p:cNvSpPr>
            <a:spLocks noGrp="1"/>
          </p:cNvSpPr>
          <p:nvPr>
            <p:ph type="title"/>
          </p:nvPr>
        </p:nvSpPr>
        <p:spPr>
          <a:xfrm>
            <a:off x="761800" y="484209"/>
            <a:ext cx="5334197" cy="1708242"/>
          </a:xfrm>
        </p:spPr>
        <p:txBody>
          <a:bodyPr anchor="ctr">
            <a:normAutofit/>
          </a:bodyPr>
          <a:lstStyle/>
          <a:p>
            <a:r>
              <a:rPr lang="pt-BR" sz="4000" b="1" dirty="0"/>
              <a:t>Digitalização e Marcos Legais</a:t>
            </a:r>
          </a:p>
        </p:txBody>
      </p:sp>
      <p:sp>
        <p:nvSpPr>
          <p:cNvPr id="3" name="Espaço Reservado para Conteúdo 2">
            <a:extLst>
              <a:ext uri="{FF2B5EF4-FFF2-40B4-BE49-F238E27FC236}">
                <a16:creationId xmlns:a16="http://schemas.microsoft.com/office/drawing/2014/main" id="{FA646AF0-791A-5C3B-78EE-AD30C5F99606}"/>
              </a:ext>
            </a:extLst>
          </p:cNvPr>
          <p:cNvSpPr>
            <a:spLocks noGrp="1"/>
          </p:cNvSpPr>
          <p:nvPr>
            <p:ph idx="1"/>
          </p:nvPr>
        </p:nvSpPr>
        <p:spPr>
          <a:xfrm>
            <a:off x="576605" y="2192451"/>
            <a:ext cx="5847344" cy="4370395"/>
          </a:xfrm>
        </p:spPr>
        <p:txBody>
          <a:bodyPr anchor="ctr">
            <a:normAutofit/>
          </a:bodyPr>
          <a:lstStyle/>
          <a:p>
            <a:r>
              <a:rPr lang="pt-BR" sz="1800" dirty="0"/>
              <a:t>Processo não tão recente - digitalização dos serviços bancários teve início em 1999 com a criação da PayPal, nos Estados Unidos da América, sendo esta considerada a primeira </a:t>
            </a:r>
            <a:r>
              <a:rPr lang="pt-BR" sz="1800" i="1" dirty="0"/>
              <a:t>fintech</a:t>
            </a:r>
            <a:r>
              <a:rPr lang="pt-BR" sz="1800" dirty="0"/>
              <a:t> do mundo - Rocha </a:t>
            </a:r>
            <a:r>
              <a:rPr lang="pt-BR" sz="1800" i="1" dirty="0"/>
              <a:t>et al.</a:t>
            </a:r>
            <a:r>
              <a:rPr lang="pt-BR" sz="1800" dirty="0"/>
              <a:t> (2021)</a:t>
            </a:r>
          </a:p>
          <a:p>
            <a:pPr marL="0" indent="0">
              <a:buNone/>
            </a:pPr>
            <a:endParaRPr lang="pt-BR" sz="1800" dirty="0"/>
          </a:p>
          <a:p>
            <a:r>
              <a:rPr lang="pt-BR" sz="1800" dirty="0"/>
              <a:t>Marcos Regulatórios no Brasil: </a:t>
            </a:r>
          </a:p>
          <a:p>
            <a:pPr lvl="1"/>
            <a:r>
              <a:rPr lang="pt-BR" sz="1800" dirty="0"/>
              <a:t>Lei n.º 12.865/2013: desconcentração da predominância dos serviços bancários das instituições tradicionais.</a:t>
            </a:r>
          </a:p>
          <a:p>
            <a:pPr lvl="1"/>
            <a:r>
              <a:rPr lang="pt-BR" sz="1800" dirty="0"/>
              <a:t>Resolução CMN n.º 4.656/2018: regulamentação das Sociedades de Crédito Direto (SCD) e das Sociedades de Empréstimos entre Pessoas (SEP)</a:t>
            </a:r>
          </a:p>
          <a:p>
            <a:pPr lvl="1"/>
            <a:r>
              <a:rPr lang="pt-BR" sz="1800" dirty="0"/>
              <a:t>Resolução BCB n.º 1/2020: instituição do arranjo de pagamentos PIX</a:t>
            </a:r>
          </a:p>
        </p:txBody>
      </p:sp>
      <p:pic>
        <p:nvPicPr>
          <p:cNvPr id="5" name="Picture 4" descr="Números de ações em uma tela digital">
            <a:extLst>
              <a:ext uri="{FF2B5EF4-FFF2-40B4-BE49-F238E27FC236}">
                <a16:creationId xmlns:a16="http://schemas.microsoft.com/office/drawing/2014/main" id="{18F24B88-C894-6924-DC31-4CB3BFB62CF5}"/>
              </a:ext>
            </a:extLst>
          </p:cNvPr>
          <p:cNvPicPr>
            <a:picLocks noChangeAspect="1"/>
          </p:cNvPicPr>
          <p:nvPr/>
        </p:nvPicPr>
        <p:blipFill>
          <a:blip r:embed="rId2"/>
          <a:srcRect l="38864" r="15900"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1354819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06F92E4-8BD8-4CE4-A3CB-75DA2C4A5A16}"/>
              </a:ext>
            </a:extLst>
          </p:cNvPr>
          <p:cNvPicPr>
            <a:picLocks noChangeAspect="1"/>
          </p:cNvPicPr>
          <p:nvPr/>
        </p:nvPicPr>
        <p:blipFill>
          <a:blip r:embed="rId2">
            <a:duotone>
              <a:prstClr val="black"/>
              <a:schemeClr val="tx2">
                <a:tint val="45000"/>
                <a:satMod val="400000"/>
              </a:schemeClr>
            </a:duotone>
            <a:alphaModFix amt="25000"/>
          </a:blip>
          <a:srcRect l="4378" r="4066" b="-1"/>
          <a:stretch>
            <a:fillRect/>
          </a:stretch>
        </p:blipFill>
        <p:spPr>
          <a:xfrm>
            <a:off x="20" y="10"/>
            <a:ext cx="12191980" cy="6857990"/>
          </a:xfrm>
          <a:prstGeom prst="rect">
            <a:avLst/>
          </a:prstGeom>
        </p:spPr>
      </p:pic>
      <p:graphicFrame>
        <p:nvGraphicFramePr>
          <p:cNvPr id="6" name="Espaço Reservado para Conteúdo 2">
            <a:extLst>
              <a:ext uri="{FF2B5EF4-FFF2-40B4-BE49-F238E27FC236}">
                <a16:creationId xmlns:a16="http://schemas.microsoft.com/office/drawing/2014/main" id="{A3752E0E-6B6C-0A01-A14A-A86A6411DB08}"/>
              </a:ext>
            </a:extLst>
          </p:cNvPr>
          <p:cNvGraphicFramePr>
            <a:graphicFrameLocks noGrp="1"/>
          </p:cNvGraphicFramePr>
          <p:nvPr>
            <p:ph idx="1"/>
            <p:extLst>
              <p:ext uri="{D42A27DB-BD31-4B8C-83A1-F6EECF244321}">
                <p14:modId xmlns:p14="http://schemas.microsoft.com/office/powerpoint/2010/main" val="548248688"/>
              </p:ext>
            </p:extLst>
          </p:nvPr>
        </p:nvGraphicFramePr>
        <p:xfrm>
          <a:off x="838200" y="914400"/>
          <a:ext cx="10515600" cy="5262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99839242"/>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5CDF6CE-026B-2D6D-CACD-DB3EBF808096}"/>
              </a:ext>
            </a:extLst>
          </p:cNvPr>
          <p:cNvPicPr>
            <a:picLocks noChangeAspect="1"/>
          </p:cNvPicPr>
          <p:nvPr/>
        </p:nvPicPr>
        <p:blipFill>
          <a:blip r:embed="rId2">
            <a:duotone>
              <a:prstClr val="black"/>
              <a:schemeClr val="tx2">
                <a:tint val="45000"/>
                <a:satMod val="400000"/>
              </a:schemeClr>
            </a:duotone>
            <a:alphaModFix amt="25000"/>
          </a:blip>
          <a:srcRect t="6250"/>
          <a:stretch>
            <a:fillRect/>
          </a:stretch>
        </p:blipFill>
        <p:spPr>
          <a:xfrm>
            <a:off x="20" y="10"/>
            <a:ext cx="12191980" cy="6857990"/>
          </a:xfrm>
          <a:prstGeom prst="rect">
            <a:avLst/>
          </a:prstGeom>
        </p:spPr>
      </p:pic>
      <p:graphicFrame>
        <p:nvGraphicFramePr>
          <p:cNvPr id="6" name="Espaço Reservado para Conteúdo 2">
            <a:extLst>
              <a:ext uri="{FF2B5EF4-FFF2-40B4-BE49-F238E27FC236}">
                <a16:creationId xmlns:a16="http://schemas.microsoft.com/office/drawing/2014/main" id="{91044CF3-58EC-B50B-B16C-DF8864F35B12}"/>
              </a:ext>
            </a:extLst>
          </p:cNvPr>
          <p:cNvGraphicFramePr>
            <a:graphicFrameLocks noGrp="1"/>
          </p:cNvGraphicFramePr>
          <p:nvPr>
            <p:ph idx="1"/>
            <p:extLst>
              <p:ext uri="{D42A27DB-BD31-4B8C-83A1-F6EECF244321}">
                <p14:modId xmlns:p14="http://schemas.microsoft.com/office/powerpoint/2010/main" val="3256290162"/>
              </p:ext>
            </p:extLst>
          </p:nvPr>
        </p:nvGraphicFramePr>
        <p:xfrm>
          <a:off x="838200" y="1145894"/>
          <a:ext cx="10515600" cy="50310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7495793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BCE002B-47FB-871D-4232-6ADA4001B37D}"/>
            </a:ext>
          </a:extLst>
        </p:cNvPr>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4" name="Rectangle 43">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Freeform: Shape 51">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4" name="Rectangle 53">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a:extLst>
              <a:ext uri="{FF2B5EF4-FFF2-40B4-BE49-F238E27FC236}">
                <a16:creationId xmlns:a16="http://schemas.microsoft.com/office/drawing/2014/main" id="{C4A1A3CE-5313-A655-A42B-60A69DDAD7B5}"/>
              </a:ext>
            </a:extLst>
          </p:cNvPr>
          <p:cNvSpPr>
            <a:spLocks noGrp="1"/>
          </p:cNvSpPr>
          <p:nvPr>
            <p:ph idx="1"/>
          </p:nvPr>
        </p:nvSpPr>
        <p:spPr>
          <a:xfrm>
            <a:off x="4810259" y="649480"/>
            <a:ext cx="6555347" cy="5546047"/>
          </a:xfrm>
        </p:spPr>
        <p:txBody>
          <a:bodyPr anchor="ctr">
            <a:normAutofit/>
          </a:bodyPr>
          <a:lstStyle/>
          <a:p>
            <a:r>
              <a:rPr lang="pt-BR" sz="2000"/>
              <a:t>Agravante no SFN referente a existência de Instituições de Pagamento que não estão obrigadas a se registrarem (e serem fiscalizadas) pelo Banco Central do Brasil. </a:t>
            </a:r>
          </a:p>
          <a:p>
            <a:endParaRPr lang="pt-BR" sz="2000"/>
          </a:p>
          <a:p>
            <a:r>
              <a:rPr lang="pt-BR" sz="2000"/>
              <a:t>Pela Resolução BCB n.º 80/2021, somente a partir de 31 de março de 2029 é que será necessário que uma Instituição de Pagamento obtenha, obrigatoriamente, autorização do Banco Central do Brasil para exercer suas atividades.</a:t>
            </a:r>
          </a:p>
          <a:p>
            <a:endParaRPr lang="pt-BR" sz="2000"/>
          </a:p>
          <a:p>
            <a:r>
              <a:rPr lang="pt-BR" sz="2000" u="sng"/>
              <a:t>Conclusão</a:t>
            </a:r>
            <a:r>
              <a:rPr lang="pt-BR" sz="2000"/>
              <a:t>: estamos todos expostos às “Instituições de Pagamento” criadas para o cometimento de fraudes bancárias ou que possibilitem o exaurimento de tais crimes visto a ineficiência de mecanismos internos de PLD/FT, em razão da inexistência de fiscalização por parte do Banco Central do Brasil. </a:t>
            </a:r>
          </a:p>
        </p:txBody>
      </p:sp>
    </p:spTree>
    <p:extLst>
      <p:ext uri="{BB962C8B-B14F-4D97-AF65-F5344CB8AC3E}">
        <p14:creationId xmlns:p14="http://schemas.microsoft.com/office/powerpoint/2010/main" val="445514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69CD97E0-00BC-4EC9-784A-5A4C92AFAA68}"/>
              </a:ext>
            </a:extLst>
          </p:cNvPr>
          <p:cNvSpPr>
            <a:spLocks noGrp="1"/>
          </p:cNvSpPr>
          <p:nvPr>
            <p:ph type="title"/>
          </p:nvPr>
        </p:nvSpPr>
        <p:spPr>
          <a:xfrm>
            <a:off x="1371597" y="348865"/>
            <a:ext cx="10044023" cy="877729"/>
          </a:xfrm>
        </p:spPr>
        <p:txBody>
          <a:bodyPr anchor="ctr">
            <a:normAutofit/>
          </a:bodyPr>
          <a:lstStyle/>
          <a:p>
            <a:r>
              <a:rPr lang="pt-BR" sz="4000" b="1">
                <a:solidFill>
                  <a:srgbClr val="FFFFFF"/>
                </a:solidFill>
              </a:rPr>
              <a:t>Estruturas Criminosas</a:t>
            </a:r>
          </a:p>
        </p:txBody>
      </p:sp>
      <p:graphicFrame>
        <p:nvGraphicFramePr>
          <p:cNvPr id="22" name="Espaço Reservado para Conteúdo 2">
            <a:extLst>
              <a:ext uri="{FF2B5EF4-FFF2-40B4-BE49-F238E27FC236}">
                <a16:creationId xmlns:a16="http://schemas.microsoft.com/office/drawing/2014/main" id="{7DE1593F-2C0B-56CC-3245-A22C691AA6EA}"/>
              </a:ext>
            </a:extLst>
          </p:cNvPr>
          <p:cNvGraphicFramePr>
            <a:graphicFrameLocks noGrp="1"/>
          </p:cNvGraphicFramePr>
          <p:nvPr>
            <p:ph idx="1"/>
            <p:extLst>
              <p:ext uri="{D42A27DB-BD31-4B8C-83A1-F6EECF244321}">
                <p14:modId xmlns:p14="http://schemas.microsoft.com/office/powerpoint/2010/main" val="2556959470"/>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2267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B2D7180-F365-26D3-30C8-0263B93941AF}"/>
              </a:ext>
            </a:extLst>
          </p:cNvPr>
          <p:cNvSpPr>
            <a:spLocks noGrp="1"/>
          </p:cNvSpPr>
          <p:nvPr>
            <p:ph type="title"/>
          </p:nvPr>
        </p:nvSpPr>
        <p:spPr>
          <a:xfrm>
            <a:off x="818984" y="4230093"/>
            <a:ext cx="4150581" cy="1800165"/>
          </a:xfrm>
        </p:spPr>
        <p:txBody>
          <a:bodyPr anchor="t">
            <a:normAutofit/>
          </a:bodyPr>
          <a:lstStyle/>
          <a:p>
            <a:pPr algn="r"/>
            <a:r>
              <a:rPr lang="pt-BR" sz="4000" b="1" dirty="0"/>
              <a:t>Tipos de Fraudes Cibernéticas</a:t>
            </a:r>
            <a:endParaRPr lang="pt-BR" sz="4000"/>
          </a:p>
        </p:txBody>
      </p:sp>
      <p:sp>
        <p:nvSpPr>
          <p:cNvPr id="3" name="Espaço Reservado para Conteúdo 2">
            <a:extLst>
              <a:ext uri="{FF2B5EF4-FFF2-40B4-BE49-F238E27FC236}">
                <a16:creationId xmlns:a16="http://schemas.microsoft.com/office/drawing/2014/main" id="{F5D4E426-5DB0-4243-DC75-B955510AE5EB}"/>
              </a:ext>
            </a:extLst>
          </p:cNvPr>
          <p:cNvSpPr>
            <a:spLocks noGrp="1"/>
          </p:cNvSpPr>
          <p:nvPr>
            <p:ph idx="1"/>
          </p:nvPr>
        </p:nvSpPr>
        <p:spPr>
          <a:xfrm>
            <a:off x="5246415" y="4230094"/>
            <a:ext cx="6235268" cy="1800164"/>
          </a:xfrm>
        </p:spPr>
        <p:txBody>
          <a:bodyPr anchor="t">
            <a:normAutofit/>
          </a:bodyPr>
          <a:lstStyle/>
          <a:p>
            <a:r>
              <a:rPr lang="pt-BR" sz="2000" dirty="0"/>
              <a:t>Embora um tanto quanto </a:t>
            </a:r>
            <a:r>
              <a:rPr lang="pt-BR" sz="2000"/>
              <a:t>atécnico</a:t>
            </a:r>
            <a:r>
              <a:rPr lang="pt-BR" sz="2000" dirty="0"/>
              <a:t>, visto poder ser empregado tanto para os tipos metodológicos de fraudes cibernéticas, o advogado estará diante de um de dois fatos típicos trazidos pelo Código Penal:</a:t>
            </a:r>
          </a:p>
        </p:txBody>
      </p:sp>
      <p:sp>
        <p:nvSpPr>
          <p:cNvPr id="26" name="Rectangle 25">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abela 5">
            <a:extLst>
              <a:ext uri="{FF2B5EF4-FFF2-40B4-BE49-F238E27FC236}">
                <a16:creationId xmlns:a16="http://schemas.microsoft.com/office/drawing/2014/main" id="{24673337-719A-7D25-1BB4-50C27C795C5C}"/>
              </a:ext>
            </a:extLst>
          </p:cNvPr>
          <p:cNvGraphicFramePr>
            <a:graphicFrameLocks noGrp="1"/>
          </p:cNvGraphicFramePr>
          <p:nvPr>
            <p:extLst>
              <p:ext uri="{D42A27DB-BD31-4B8C-83A1-F6EECF244321}">
                <p14:modId xmlns:p14="http://schemas.microsoft.com/office/powerpoint/2010/main" val="1747788156"/>
              </p:ext>
            </p:extLst>
          </p:nvPr>
        </p:nvGraphicFramePr>
        <p:xfrm>
          <a:off x="863258" y="457200"/>
          <a:ext cx="10526446" cy="3455326"/>
        </p:xfrm>
        <a:graphic>
          <a:graphicData uri="http://schemas.openxmlformats.org/drawingml/2006/table">
            <a:tbl>
              <a:tblPr firstRow="1" bandRow="1">
                <a:tableStyleId>{5C22544A-7EE6-4342-B048-85BDC9FD1C3A}</a:tableStyleId>
              </a:tblPr>
              <a:tblGrid>
                <a:gridCol w="5263223">
                  <a:extLst>
                    <a:ext uri="{9D8B030D-6E8A-4147-A177-3AD203B41FA5}">
                      <a16:colId xmlns:a16="http://schemas.microsoft.com/office/drawing/2014/main" val="2299264095"/>
                    </a:ext>
                  </a:extLst>
                </a:gridCol>
                <a:gridCol w="5263223">
                  <a:extLst>
                    <a:ext uri="{9D8B030D-6E8A-4147-A177-3AD203B41FA5}">
                      <a16:colId xmlns:a16="http://schemas.microsoft.com/office/drawing/2014/main" val="96389817"/>
                    </a:ext>
                  </a:extLst>
                </a:gridCol>
              </a:tblGrid>
              <a:tr h="27962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300" b="1"/>
                        <a:t>FURTO MEDIANTE FRAUDE ELETRÔNICA</a:t>
                      </a:r>
                    </a:p>
                  </a:txBody>
                  <a:tcPr marL="47943" marR="47943" marT="23971" marB="2397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300" b="1"/>
                        <a:t>ESTELIONATO MEDIANTE FRAUDE ELETRÔNICA</a:t>
                      </a:r>
                    </a:p>
                  </a:txBody>
                  <a:tcPr marL="47943" marR="47943" marT="23971" marB="23971"/>
                </a:tc>
                <a:extLst>
                  <a:ext uri="{0D108BD9-81ED-4DB2-BD59-A6C34878D82A}">
                    <a16:rowId xmlns:a16="http://schemas.microsoft.com/office/drawing/2014/main" val="1491268077"/>
                  </a:ext>
                </a:extLst>
              </a:tr>
              <a:tr h="3175697">
                <a:tc>
                  <a:txBody>
                    <a:bodyPr/>
                    <a:lstStyle/>
                    <a:p>
                      <a:pPr marL="0" lvl="1" algn="just"/>
                      <a:r>
                        <a:rPr lang="pt-BR" sz="1700"/>
                        <a:t>Art. 155 – Subtrair, para si ou para outrem, coisa alheia móvel: </a:t>
                      </a:r>
                    </a:p>
                    <a:p>
                      <a:pPr marL="0" lvl="1" algn="just"/>
                      <a:endParaRPr lang="pt-BR" sz="1700"/>
                    </a:p>
                    <a:p>
                      <a:pPr marL="0" lvl="1" algn="just"/>
                      <a:r>
                        <a:rPr lang="pt-BR" sz="1700"/>
                        <a:t>§4º - B – A pena é de reclusão, de 4 (quatro) a 8 (oito) anos, e multa se o furto mediante fraude é cometido por meio de dispositivo eletrônico ou informático, conectado ou não à rede de computadores, com ou sem a violação de mecanismo de segurança ou a utilização de programa malicioso, ou por qualquer outro meio fraudulento análogo. </a:t>
                      </a:r>
                    </a:p>
                    <a:p>
                      <a:endParaRPr lang="pt-BR" sz="1200"/>
                    </a:p>
                  </a:txBody>
                  <a:tcPr marL="47943" marR="47943" marT="23971" marB="23971"/>
                </a:tc>
                <a:tc>
                  <a:txBody>
                    <a:bodyPr/>
                    <a:lstStyle/>
                    <a:p>
                      <a:pPr algn="just"/>
                      <a:r>
                        <a:rPr lang="pt-BR" sz="1700"/>
                        <a:t>Art. 171 – Obter, para si ou para outrem, vantagem ilícita, em prejuízo alheio, induzindo ou mantendo alguém em erro, mediante artifício, ardil, ou qualquer outro meio fraudulento:</a:t>
                      </a:r>
                    </a:p>
                    <a:p>
                      <a:pPr algn="just"/>
                      <a:endParaRPr lang="pt-BR" sz="1700"/>
                    </a:p>
                    <a:p>
                      <a:pPr algn="just"/>
                      <a:r>
                        <a:rPr lang="pt-BR" sz="1700"/>
                        <a:t>§2º - A – A pena é de reclusão, de 4 (quatro) a 8 (oito) anos, e multa, se a fraude é cometida com a utilização de informações fornecidas pela vítima ou por terceiro induzido a erro por meio de redes sociais, contatos telefônicos ou envio de correio eletrônico fraudulento, ou por qualquer outro meio fraudulento análogo.</a:t>
                      </a:r>
                    </a:p>
                  </a:txBody>
                  <a:tcPr marL="47943" marR="47943" marT="23971" marB="23971"/>
                </a:tc>
                <a:extLst>
                  <a:ext uri="{0D108BD9-81ED-4DB2-BD59-A6C34878D82A}">
                    <a16:rowId xmlns:a16="http://schemas.microsoft.com/office/drawing/2014/main" val="859513666"/>
                  </a:ext>
                </a:extLst>
              </a:tr>
            </a:tbl>
          </a:graphicData>
        </a:graphic>
      </p:graphicFrame>
    </p:spTree>
    <p:extLst>
      <p:ext uri="{BB962C8B-B14F-4D97-AF65-F5344CB8AC3E}">
        <p14:creationId xmlns:p14="http://schemas.microsoft.com/office/powerpoint/2010/main" val="2333685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40E1AB1A-3A76-8EC1-BD12-B6FAEDE8254A}"/>
              </a:ext>
            </a:extLst>
          </p:cNvPr>
          <p:cNvSpPr>
            <a:spLocks noGrp="1"/>
          </p:cNvSpPr>
          <p:nvPr>
            <p:ph type="title"/>
          </p:nvPr>
        </p:nvSpPr>
        <p:spPr>
          <a:xfrm>
            <a:off x="826396" y="586855"/>
            <a:ext cx="4230100" cy="3387497"/>
          </a:xfrm>
        </p:spPr>
        <p:txBody>
          <a:bodyPr anchor="b">
            <a:normAutofit/>
          </a:bodyPr>
          <a:lstStyle/>
          <a:p>
            <a:pPr algn="r"/>
            <a:r>
              <a:rPr lang="pt-BR" sz="4000">
                <a:solidFill>
                  <a:srgbClr val="FFFFFF"/>
                </a:solidFill>
              </a:rPr>
              <a:t>Exemplos Práticos</a:t>
            </a:r>
          </a:p>
        </p:txBody>
      </p:sp>
      <p:sp>
        <p:nvSpPr>
          <p:cNvPr id="3" name="Espaço Reservado para Conteúdo 2">
            <a:extLst>
              <a:ext uri="{FF2B5EF4-FFF2-40B4-BE49-F238E27FC236}">
                <a16:creationId xmlns:a16="http://schemas.microsoft.com/office/drawing/2014/main" id="{5BAFF396-7F90-81AC-CA14-0BE79FE5F7F2}"/>
              </a:ext>
            </a:extLst>
          </p:cNvPr>
          <p:cNvSpPr>
            <a:spLocks noGrp="1"/>
          </p:cNvSpPr>
          <p:nvPr>
            <p:ph idx="1"/>
          </p:nvPr>
        </p:nvSpPr>
        <p:spPr>
          <a:xfrm>
            <a:off x="6503158" y="649480"/>
            <a:ext cx="4862447" cy="5546047"/>
          </a:xfrm>
        </p:spPr>
        <p:txBody>
          <a:bodyPr anchor="ctr">
            <a:normAutofit/>
          </a:bodyPr>
          <a:lstStyle/>
          <a:p>
            <a:pPr marL="0" indent="0">
              <a:buNone/>
            </a:pPr>
            <a:r>
              <a:rPr lang="pt-BR" sz="2000" b="1"/>
              <a:t>Caso I:</a:t>
            </a:r>
          </a:p>
          <a:p>
            <a:r>
              <a:rPr lang="pt-BR" sz="2000"/>
              <a:t>Afonsina, senhora com 75 anos de idade, encomenda um lanche de R$ 30,00 na sua lanchonete preferida, informando que irá realizar o pagamento pelo seu cartão de crédito na hora da entrega. </a:t>
            </a:r>
          </a:p>
          <a:p>
            <a:endParaRPr lang="pt-BR" sz="2000"/>
          </a:p>
          <a:p>
            <a:r>
              <a:rPr lang="pt-BR" sz="2000"/>
              <a:t>Quando o motoboy chega para entregar o lanche, ao invés de proceder com a cobrança de R$ 30,00, pela máquina da lanchonete, utiliza a sua própria máquina de cartão de crédito, com visor danificado, e, se aproveitando da idade da vítima, realiza a cobrança de R$ 3.000,00.</a:t>
            </a:r>
          </a:p>
        </p:txBody>
      </p:sp>
    </p:spTree>
    <p:extLst>
      <p:ext uri="{BB962C8B-B14F-4D97-AF65-F5344CB8AC3E}">
        <p14:creationId xmlns:p14="http://schemas.microsoft.com/office/powerpoint/2010/main" val="2024630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ítulo 1">
            <a:extLst>
              <a:ext uri="{FF2B5EF4-FFF2-40B4-BE49-F238E27FC236}">
                <a16:creationId xmlns:a16="http://schemas.microsoft.com/office/drawing/2014/main" id="{9D4E53A5-9D8D-E15B-9BA7-BB8E0A2FDFC0}"/>
              </a:ext>
            </a:extLst>
          </p:cNvPr>
          <p:cNvSpPr>
            <a:spLocks noGrp="1"/>
          </p:cNvSpPr>
          <p:nvPr>
            <p:ph type="title"/>
          </p:nvPr>
        </p:nvSpPr>
        <p:spPr>
          <a:xfrm>
            <a:off x="826396" y="586855"/>
            <a:ext cx="4230100" cy="3387497"/>
          </a:xfrm>
        </p:spPr>
        <p:txBody>
          <a:bodyPr anchor="b">
            <a:normAutofit/>
          </a:bodyPr>
          <a:lstStyle/>
          <a:p>
            <a:pPr algn="r"/>
            <a:r>
              <a:rPr lang="pt-BR" sz="4000">
                <a:solidFill>
                  <a:srgbClr val="FFFFFF"/>
                </a:solidFill>
              </a:rPr>
              <a:t>Exemplos Práticos</a:t>
            </a:r>
          </a:p>
        </p:txBody>
      </p:sp>
      <p:sp>
        <p:nvSpPr>
          <p:cNvPr id="5" name="Espaço Reservado para Conteúdo 2">
            <a:extLst>
              <a:ext uri="{FF2B5EF4-FFF2-40B4-BE49-F238E27FC236}">
                <a16:creationId xmlns:a16="http://schemas.microsoft.com/office/drawing/2014/main" id="{F9493D83-321A-660F-CEAE-35053DA8D488}"/>
              </a:ext>
            </a:extLst>
          </p:cNvPr>
          <p:cNvSpPr>
            <a:spLocks noGrp="1"/>
          </p:cNvSpPr>
          <p:nvPr>
            <p:ph idx="1"/>
          </p:nvPr>
        </p:nvSpPr>
        <p:spPr>
          <a:xfrm>
            <a:off x="6503158" y="649480"/>
            <a:ext cx="4862447" cy="5546047"/>
          </a:xfrm>
        </p:spPr>
        <p:txBody>
          <a:bodyPr anchor="ctr">
            <a:normAutofit/>
          </a:bodyPr>
          <a:lstStyle/>
          <a:p>
            <a:pPr marL="0" indent="0">
              <a:buNone/>
            </a:pPr>
            <a:r>
              <a:rPr lang="pt-BR" sz="1700" b="1"/>
              <a:t>Caso II:</a:t>
            </a:r>
          </a:p>
          <a:p>
            <a:pPr marL="0" indent="0">
              <a:buNone/>
            </a:pPr>
            <a:endParaRPr lang="pt-BR" sz="1700" b="1"/>
          </a:p>
          <a:p>
            <a:r>
              <a:rPr lang="pt-BR" sz="1700"/>
              <a:t>Afonsina, senhora com 75 anos de idade recebe uma ligação na qual uma pessoa se passa por uma atendente do Banco XPTO, informando Afonsina de que foi realizada uma compra através de seu cartão de crédito. </a:t>
            </a:r>
          </a:p>
          <a:p>
            <a:endParaRPr lang="pt-BR" sz="1700"/>
          </a:p>
          <a:p>
            <a:r>
              <a:rPr lang="pt-BR" sz="1700"/>
              <a:t>Após confirmar que a portadora do cartão não reconhecia, a suposta atendente informa Afonsina de que um motoboy do banco irá comparecer ao seu endereço para recolher o cartão e que será necessário fornecer as senhas do cartão para que consigam cancelar a suposta transação. </a:t>
            </a:r>
          </a:p>
          <a:p>
            <a:endParaRPr lang="pt-BR" sz="1700"/>
          </a:p>
          <a:p>
            <a:r>
              <a:rPr lang="pt-BR" sz="1700"/>
              <a:t>Em posse do cartão e da senha, o motoboy passa a realizar diversas compras no crédito, bem como passa a sacar os valores da conta de Afonsina. </a:t>
            </a:r>
          </a:p>
        </p:txBody>
      </p:sp>
    </p:spTree>
    <p:extLst>
      <p:ext uri="{BB962C8B-B14F-4D97-AF65-F5344CB8AC3E}">
        <p14:creationId xmlns:p14="http://schemas.microsoft.com/office/powerpoint/2010/main" val="3373414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23738C-EFF8-33A3-E5D1-5C182030FE9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ítulo 1">
            <a:extLst>
              <a:ext uri="{FF2B5EF4-FFF2-40B4-BE49-F238E27FC236}">
                <a16:creationId xmlns:a16="http://schemas.microsoft.com/office/drawing/2014/main" id="{B2442961-7BAA-BB74-1F34-AF0122C3F292}"/>
              </a:ext>
            </a:extLst>
          </p:cNvPr>
          <p:cNvSpPr>
            <a:spLocks noGrp="1"/>
          </p:cNvSpPr>
          <p:nvPr>
            <p:ph type="title"/>
          </p:nvPr>
        </p:nvSpPr>
        <p:spPr>
          <a:xfrm>
            <a:off x="826396" y="586855"/>
            <a:ext cx="4230100" cy="3387497"/>
          </a:xfrm>
        </p:spPr>
        <p:txBody>
          <a:bodyPr anchor="b">
            <a:normAutofit/>
          </a:bodyPr>
          <a:lstStyle/>
          <a:p>
            <a:pPr algn="r"/>
            <a:r>
              <a:rPr lang="pt-BR" sz="4000">
                <a:solidFill>
                  <a:srgbClr val="FFFFFF"/>
                </a:solidFill>
              </a:rPr>
              <a:t>Exemplos Práticos</a:t>
            </a:r>
          </a:p>
        </p:txBody>
      </p:sp>
      <p:sp>
        <p:nvSpPr>
          <p:cNvPr id="5" name="Espaço Reservado para Conteúdo 2">
            <a:extLst>
              <a:ext uri="{FF2B5EF4-FFF2-40B4-BE49-F238E27FC236}">
                <a16:creationId xmlns:a16="http://schemas.microsoft.com/office/drawing/2014/main" id="{174F86D8-7540-7AF3-DE31-F99A36110804}"/>
              </a:ext>
            </a:extLst>
          </p:cNvPr>
          <p:cNvSpPr>
            <a:spLocks noGrp="1"/>
          </p:cNvSpPr>
          <p:nvPr>
            <p:ph idx="1"/>
          </p:nvPr>
        </p:nvSpPr>
        <p:spPr>
          <a:xfrm>
            <a:off x="6503158" y="649480"/>
            <a:ext cx="4862447" cy="5546047"/>
          </a:xfrm>
        </p:spPr>
        <p:txBody>
          <a:bodyPr anchor="ctr">
            <a:normAutofit/>
          </a:bodyPr>
          <a:lstStyle/>
          <a:p>
            <a:pPr marL="0" indent="0">
              <a:buNone/>
            </a:pPr>
            <a:r>
              <a:rPr lang="pt-BR" sz="2000" b="1"/>
              <a:t>Caso III:</a:t>
            </a:r>
          </a:p>
          <a:p>
            <a:pPr marL="0" indent="0">
              <a:buNone/>
            </a:pPr>
            <a:endParaRPr lang="pt-BR" sz="2000" b="1"/>
          </a:p>
          <a:p>
            <a:r>
              <a:rPr lang="pt-BR" sz="2000"/>
              <a:t>O Banco XPTO sofreu um incidente cibernético no qual os valores dos limites dos cartões de créditos de seus correntistas foram aumentados indevidamente. </a:t>
            </a:r>
          </a:p>
          <a:p>
            <a:endParaRPr lang="pt-BR" sz="2000"/>
          </a:p>
          <a:p>
            <a:r>
              <a:rPr lang="pt-BR" sz="2000"/>
              <a:t>Em ato contínuo ao aumento, os invasores procederam com a realização de 300 transações, se utilizando de 20 cartões de crédito, em diversas máquinas de cartões de créditos adquiridas com o propósito de cometer esta fraude, acarretando um prejuízo de 3 milhões de reais.</a:t>
            </a:r>
          </a:p>
        </p:txBody>
      </p:sp>
    </p:spTree>
    <p:extLst>
      <p:ext uri="{BB962C8B-B14F-4D97-AF65-F5344CB8AC3E}">
        <p14:creationId xmlns:p14="http://schemas.microsoft.com/office/powerpoint/2010/main" val="594495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F905C6-C5EE-4F21-C5F9-69E12744E27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ítulo 1">
            <a:extLst>
              <a:ext uri="{FF2B5EF4-FFF2-40B4-BE49-F238E27FC236}">
                <a16:creationId xmlns:a16="http://schemas.microsoft.com/office/drawing/2014/main" id="{5A536C30-DEE5-65CF-2140-B6E658A2E089}"/>
              </a:ext>
            </a:extLst>
          </p:cNvPr>
          <p:cNvSpPr>
            <a:spLocks noGrp="1"/>
          </p:cNvSpPr>
          <p:nvPr>
            <p:ph type="title"/>
          </p:nvPr>
        </p:nvSpPr>
        <p:spPr>
          <a:xfrm>
            <a:off x="826396" y="586855"/>
            <a:ext cx="4230100" cy="3387497"/>
          </a:xfrm>
        </p:spPr>
        <p:txBody>
          <a:bodyPr anchor="b">
            <a:normAutofit/>
          </a:bodyPr>
          <a:lstStyle/>
          <a:p>
            <a:pPr algn="r"/>
            <a:r>
              <a:rPr lang="pt-BR" sz="4000">
                <a:solidFill>
                  <a:srgbClr val="FFFFFF"/>
                </a:solidFill>
              </a:rPr>
              <a:t>Exemplos Práticos</a:t>
            </a:r>
          </a:p>
        </p:txBody>
      </p:sp>
      <p:sp>
        <p:nvSpPr>
          <p:cNvPr id="5" name="Espaço Reservado para Conteúdo 2">
            <a:extLst>
              <a:ext uri="{FF2B5EF4-FFF2-40B4-BE49-F238E27FC236}">
                <a16:creationId xmlns:a16="http://schemas.microsoft.com/office/drawing/2014/main" id="{D2BD8EBA-E13C-6711-2ECE-6A70353ABE3E}"/>
              </a:ext>
            </a:extLst>
          </p:cNvPr>
          <p:cNvSpPr>
            <a:spLocks noGrp="1"/>
          </p:cNvSpPr>
          <p:nvPr>
            <p:ph idx="1"/>
          </p:nvPr>
        </p:nvSpPr>
        <p:spPr>
          <a:xfrm>
            <a:off x="6503158" y="649480"/>
            <a:ext cx="4862447" cy="5546047"/>
          </a:xfrm>
        </p:spPr>
        <p:txBody>
          <a:bodyPr anchor="ctr">
            <a:normAutofit/>
          </a:bodyPr>
          <a:lstStyle/>
          <a:p>
            <a:pPr marL="0" indent="0">
              <a:buNone/>
            </a:pPr>
            <a:r>
              <a:rPr lang="pt-BR" sz="2000" b="1"/>
              <a:t>Caso IV:</a:t>
            </a:r>
          </a:p>
          <a:p>
            <a:pPr marL="0" indent="0">
              <a:buNone/>
            </a:pPr>
            <a:endParaRPr lang="pt-BR" sz="2000" b="1"/>
          </a:p>
          <a:p>
            <a:r>
              <a:rPr lang="pt-BR" sz="2000"/>
              <a:t>O Banco XPTO sofreu um incidente cibernético no qual os invasores conseguiram acesso indevido à conta reserva do banco e procederam com diversas transações vias PIX para as contas de passagem da organização criminosa. </a:t>
            </a:r>
          </a:p>
        </p:txBody>
      </p:sp>
    </p:spTree>
    <p:extLst>
      <p:ext uri="{BB962C8B-B14F-4D97-AF65-F5344CB8AC3E}">
        <p14:creationId xmlns:p14="http://schemas.microsoft.com/office/powerpoint/2010/main" val="648948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FF35FB08-2655-D2A0-0868-F84E3059521A}"/>
              </a:ext>
            </a:extLst>
          </p:cNvPr>
          <p:cNvSpPr>
            <a:spLocks noGrp="1"/>
          </p:cNvSpPr>
          <p:nvPr>
            <p:ph type="title"/>
          </p:nvPr>
        </p:nvSpPr>
        <p:spPr>
          <a:xfrm>
            <a:off x="1371597" y="348865"/>
            <a:ext cx="10044023" cy="877729"/>
          </a:xfrm>
        </p:spPr>
        <p:txBody>
          <a:bodyPr anchor="ctr">
            <a:normAutofit/>
          </a:bodyPr>
          <a:lstStyle/>
          <a:p>
            <a:r>
              <a:rPr lang="pt-BR" sz="4000" b="1">
                <a:solidFill>
                  <a:srgbClr val="FFFFFF"/>
                </a:solidFill>
              </a:rPr>
              <a:t>Judicialização</a:t>
            </a:r>
          </a:p>
        </p:txBody>
      </p:sp>
      <p:graphicFrame>
        <p:nvGraphicFramePr>
          <p:cNvPr id="5" name="Espaço Reservado para Conteúdo 2">
            <a:extLst>
              <a:ext uri="{FF2B5EF4-FFF2-40B4-BE49-F238E27FC236}">
                <a16:creationId xmlns:a16="http://schemas.microsoft.com/office/drawing/2014/main" id="{63E06012-554F-AB17-3D46-714F765A0984}"/>
              </a:ext>
            </a:extLst>
          </p:cNvPr>
          <p:cNvGraphicFramePr>
            <a:graphicFrameLocks noGrp="1"/>
          </p:cNvGraphicFramePr>
          <p:nvPr>
            <p:ph idx="1"/>
            <p:extLst>
              <p:ext uri="{D42A27DB-BD31-4B8C-83A1-F6EECF244321}">
                <p14:modId xmlns:p14="http://schemas.microsoft.com/office/powerpoint/2010/main" val="1037110657"/>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1147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681957-12B3-A1AD-E36C-71A37E558B1B}"/>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Espaço Reservado para Conteúdo 2">
            <a:extLst>
              <a:ext uri="{FF2B5EF4-FFF2-40B4-BE49-F238E27FC236}">
                <a16:creationId xmlns:a16="http://schemas.microsoft.com/office/drawing/2014/main" id="{C6A30DF2-46D3-7039-B9F4-76396427254F}"/>
              </a:ext>
            </a:extLst>
          </p:cNvPr>
          <p:cNvGraphicFramePr>
            <a:graphicFrameLocks noGrp="1"/>
          </p:cNvGraphicFramePr>
          <p:nvPr>
            <p:ph idx="1"/>
            <p:extLst>
              <p:ext uri="{D42A27DB-BD31-4B8C-83A1-F6EECF244321}">
                <p14:modId xmlns:p14="http://schemas.microsoft.com/office/powerpoint/2010/main" val="2479593518"/>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7595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1355FB-9C67-CB79-6D27-B336CA46268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a:extLst>
              <a:ext uri="{FF2B5EF4-FFF2-40B4-BE49-F238E27FC236}">
                <a16:creationId xmlns:a16="http://schemas.microsoft.com/office/drawing/2014/main" id="{ACDC2013-F7CA-4CCD-087E-590CD7C951A3}"/>
              </a:ext>
            </a:extLst>
          </p:cNvPr>
          <p:cNvSpPr>
            <a:spLocks noGrp="1"/>
          </p:cNvSpPr>
          <p:nvPr>
            <p:ph idx="1"/>
          </p:nvPr>
        </p:nvSpPr>
        <p:spPr>
          <a:xfrm>
            <a:off x="1371599" y="1597432"/>
            <a:ext cx="9724031" cy="5260568"/>
          </a:xfrm>
        </p:spPr>
        <p:txBody>
          <a:bodyPr anchor="ctr">
            <a:normAutofit/>
          </a:bodyPr>
          <a:lstStyle/>
          <a:p>
            <a:r>
              <a:rPr lang="pt-BR" sz="1800" b="1" dirty="0"/>
              <a:t>Resolução CMN n° 4.282 de 4/11/2013</a:t>
            </a:r>
          </a:p>
          <a:p>
            <a:pPr lvl="1"/>
            <a:r>
              <a:rPr lang="pt-BR" sz="1800" dirty="0"/>
              <a:t>Estabelece as diretrizes que devem ser observadas na regulamentação, na vigilância e na supervisão das instituições de pagamento e dos arranjos de pagamento integrantes do Sistema de Pagamentos Brasileiro (SPB)</a:t>
            </a:r>
          </a:p>
          <a:p>
            <a:pPr lvl="1"/>
            <a:endParaRPr lang="pt-BR" sz="1800" b="1" dirty="0"/>
          </a:p>
          <a:p>
            <a:pPr marL="342900" lvl="1" indent="-342900"/>
            <a:r>
              <a:rPr lang="pt-BR" sz="1800" b="1" dirty="0"/>
              <a:t>Resolução CMN n° 4.893 de 26/2/2021</a:t>
            </a:r>
          </a:p>
          <a:p>
            <a:pPr marL="800100" lvl="2" indent="-342900"/>
            <a:r>
              <a:rPr lang="pt-BR" sz="1800" dirty="0"/>
              <a:t>Dispõe sobre a política de segurança cibernética e sobre os requisitos para a contratação de serviços de processamento e armazenamento de dados e de computação em nuvem a serem observados pelas instituições autorizadas a funcionar pelo Banco Central do Brasil.</a:t>
            </a:r>
          </a:p>
          <a:p>
            <a:pPr marL="800100" lvl="2" indent="-342900"/>
            <a:endParaRPr lang="pt-BR" sz="1800" b="1" dirty="0"/>
          </a:p>
          <a:p>
            <a:pPr marL="342900" lvl="1" indent="-342900"/>
            <a:r>
              <a:rPr lang="pt-BR" sz="1800" b="1" dirty="0"/>
              <a:t>Resolução BCB n° 1 de 12/8/2020</a:t>
            </a:r>
          </a:p>
          <a:p>
            <a:pPr marL="800100" lvl="2" indent="-342900"/>
            <a:r>
              <a:rPr lang="pt-BR" sz="1800" dirty="0"/>
              <a:t>Institui o arranjo de pagamentos Pix e aprova o seu Regulamento.</a:t>
            </a:r>
          </a:p>
          <a:p>
            <a:pPr marL="800100" lvl="2" indent="-342900"/>
            <a:r>
              <a:rPr lang="pt-BR" sz="1800" dirty="0"/>
              <a:t>Destaque aos artigos 38, II; 38-A; 39, I; 39-A; 39-B para suspeita de fraude e rejeição da transferência</a:t>
            </a:r>
          </a:p>
          <a:p>
            <a:pPr marL="800100" lvl="2" indent="-342900"/>
            <a:r>
              <a:rPr lang="pt-BR" sz="1800" dirty="0"/>
              <a:t>Destaque aos artigos 88 e 89, pela sujeição a riscos decorrentes da atividade e dever de adoção de mecanismos robustos de segurança</a:t>
            </a:r>
          </a:p>
        </p:txBody>
      </p:sp>
    </p:spTree>
    <p:extLst>
      <p:ext uri="{BB962C8B-B14F-4D97-AF65-F5344CB8AC3E}">
        <p14:creationId xmlns:p14="http://schemas.microsoft.com/office/powerpoint/2010/main" val="39311207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43CB54-9FD5-3A0E-7906-94C70A3E5DEE}"/>
            </a:ext>
          </a:extLst>
        </p:cNvPr>
        <p:cNvGrpSpPr/>
        <p:nvPr/>
      </p:nvGrpSpPr>
      <p:grpSpPr>
        <a:xfrm>
          <a:off x="0" y="0"/>
          <a:ext cx="0" cy="0"/>
          <a:chOff x="0" y="0"/>
          <a:chExt cx="0" cy="0"/>
        </a:xfrm>
      </p:grpSpPr>
      <p:sp useBgFill="1">
        <p:nvSpPr>
          <p:cNvPr id="38" name="Rectangle 2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2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2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2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2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a:extLst>
              <a:ext uri="{FF2B5EF4-FFF2-40B4-BE49-F238E27FC236}">
                <a16:creationId xmlns:a16="http://schemas.microsoft.com/office/drawing/2014/main" id="{34F9B3AB-A5B2-80B0-D324-A51E3263E0D8}"/>
              </a:ext>
            </a:extLst>
          </p:cNvPr>
          <p:cNvSpPr>
            <a:spLocks noGrp="1"/>
          </p:cNvSpPr>
          <p:nvPr>
            <p:ph idx="1"/>
          </p:nvPr>
        </p:nvSpPr>
        <p:spPr>
          <a:xfrm>
            <a:off x="1348450" y="1423749"/>
            <a:ext cx="9724031" cy="5434251"/>
          </a:xfrm>
        </p:spPr>
        <p:txBody>
          <a:bodyPr anchor="ctr">
            <a:normAutofit lnSpcReduction="10000"/>
          </a:bodyPr>
          <a:lstStyle/>
          <a:p>
            <a:pPr marL="342900" lvl="2" indent="-342900"/>
            <a:r>
              <a:rPr lang="pt-BR" sz="1600" b="1" dirty="0"/>
              <a:t>Resolução BCB n° 142 de 23/9/2021</a:t>
            </a:r>
          </a:p>
          <a:p>
            <a:pPr marL="800100" lvl="3" indent="-342900"/>
            <a:r>
              <a:rPr lang="pt-BR" sz="1600" dirty="0"/>
              <a:t>Dispõe sobre procedimentos e controles para prevenção de fraudes na prestação de serviços de pagamento a serem adotados pelas instituições financeiras, demais instituições autorizadas a funcionar pelo Banco Central do Brasil e instituições de pagamento integrantes do Sistema de Pagamentos Brasileiro (SPB)</a:t>
            </a:r>
          </a:p>
          <a:p>
            <a:pPr marL="800100" lvl="3" indent="-342900"/>
            <a:r>
              <a:rPr lang="pt-BR" sz="1600" dirty="0"/>
              <a:t>Destaque aos artigos 3º e 4º, ao traçarem perfil dos clientes e detalharem comunicação de fraudes realizadas utilizando os sistemas</a:t>
            </a:r>
          </a:p>
          <a:p>
            <a:pPr marL="800100" lvl="3" indent="-342900"/>
            <a:endParaRPr lang="pt-BR" sz="1600" b="1" dirty="0"/>
          </a:p>
          <a:p>
            <a:r>
              <a:rPr lang="pt-BR" sz="1600" b="1" dirty="0"/>
              <a:t>Resolução Conjunta n° 6 de 23/5/2023</a:t>
            </a:r>
          </a:p>
          <a:p>
            <a:pPr lvl="1"/>
            <a:r>
              <a:rPr lang="pt-BR" sz="1600" dirty="0"/>
              <a:t>Dispõe sobre requisitos para compartilhamento de dados e informações sobre indícios de fraudes a serem observados pelas instituições financeiras, instituições de pagamento e demais instituições autorizadas a funcionar pelo Banco Central do Brasil.</a:t>
            </a:r>
          </a:p>
          <a:p>
            <a:pPr lvl="1"/>
            <a:r>
              <a:rPr lang="pt-BR" sz="1600" dirty="0"/>
              <a:t>Destaque aos artigos 2º, 3º e 7º - compartilhamento de dados, segurança dos dados compartilhados e mecanismos de controle e fiscalização</a:t>
            </a:r>
          </a:p>
          <a:p>
            <a:pPr lvl="1"/>
            <a:endParaRPr lang="pt-BR" sz="1600" dirty="0"/>
          </a:p>
          <a:p>
            <a:r>
              <a:rPr lang="pt-BR" sz="1600" b="1" dirty="0"/>
              <a:t>Instrução Normativa BCB n° 77 de 11/2/2021</a:t>
            </a:r>
          </a:p>
          <a:p>
            <a:pPr lvl="1"/>
            <a:r>
              <a:rPr lang="pt-BR" sz="1600" dirty="0"/>
              <a:t>Estabelece procedimentos relativos ao envio de documentos e informações, de respostas a exigências e de interposição de recursos, à formalização de exigências, à comunicação da decisão e às demais comunicações relacionadas com a instrução e com o exame de processos de autorização conduzidos pelo Departamento de Organização do Sistema Financeiro (</a:t>
            </a:r>
            <a:r>
              <a:rPr lang="pt-BR" sz="1600" dirty="0" err="1"/>
              <a:t>Deorf</a:t>
            </a:r>
            <a:r>
              <a:rPr lang="pt-BR" sz="1600" dirty="0"/>
              <a:t>), e dá outras providências.</a:t>
            </a:r>
          </a:p>
          <a:p>
            <a:pPr lvl="1"/>
            <a:r>
              <a:rPr lang="pt-BR" sz="1600" dirty="0"/>
              <a:t>Destaque ao artigo 3º, §4º, sobre utilização de assinatura eletrônica dentro do âmbito administrativo.</a:t>
            </a:r>
            <a:endParaRPr lang="pt-BR" sz="1600" b="1" dirty="0"/>
          </a:p>
        </p:txBody>
      </p:sp>
    </p:spTree>
    <p:extLst>
      <p:ext uri="{BB962C8B-B14F-4D97-AF65-F5344CB8AC3E}">
        <p14:creationId xmlns:p14="http://schemas.microsoft.com/office/powerpoint/2010/main" val="990449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3432B5AC-6FBF-4D15-0160-C3E4D43C331C}"/>
              </a:ext>
            </a:extLst>
          </p:cNvPr>
          <p:cNvSpPr>
            <a:spLocks noGrp="1"/>
          </p:cNvSpPr>
          <p:nvPr>
            <p:ph type="title"/>
          </p:nvPr>
        </p:nvSpPr>
        <p:spPr>
          <a:xfrm>
            <a:off x="826396" y="586855"/>
            <a:ext cx="4230100" cy="3387497"/>
          </a:xfrm>
        </p:spPr>
        <p:txBody>
          <a:bodyPr anchor="b">
            <a:normAutofit/>
          </a:bodyPr>
          <a:lstStyle/>
          <a:p>
            <a:pPr algn="r"/>
            <a:r>
              <a:rPr lang="pt-BR" sz="4000" dirty="0">
                <a:solidFill>
                  <a:srgbClr val="FFFFFF"/>
                </a:solidFill>
              </a:rPr>
              <a:t>Exposição caso prático 1</a:t>
            </a:r>
          </a:p>
        </p:txBody>
      </p:sp>
      <p:sp>
        <p:nvSpPr>
          <p:cNvPr id="3" name="Espaço Reservado para Conteúdo 2">
            <a:extLst>
              <a:ext uri="{FF2B5EF4-FFF2-40B4-BE49-F238E27FC236}">
                <a16:creationId xmlns:a16="http://schemas.microsoft.com/office/drawing/2014/main" id="{EE838F1A-B064-F781-BABC-F651093324B3}"/>
              </a:ext>
            </a:extLst>
          </p:cNvPr>
          <p:cNvSpPr>
            <a:spLocks noGrp="1"/>
          </p:cNvSpPr>
          <p:nvPr>
            <p:ph idx="1"/>
          </p:nvPr>
        </p:nvSpPr>
        <p:spPr>
          <a:xfrm>
            <a:off x="5588347" y="162046"/>
            <a:ext cx="6518771" cy="6470248"/>
          </a:xfrm>
        </p:spPr>
        <p:txBody>
          <a:bodyPr anchor="ctr">
            <a:normAutofit/>
          </a:bodyPr>
          <a:lstStyle/>
          <a:p>
            <a:r>
              <a:rPr lang="pt-BR" sz="1800" dirty="0"/>
              <a:t>TJMG 1.0000.24.170096-2/001</a:t>
            </a:r>
          </a:p>
          <a:p>
            <a:r>
              <a:rPr lang="pt-BR" sz="1800" b="1" dirty="0"/>
              <a:t>EMENTA: APELAÇÃO CÍVEL. AÇÃO DECLARATÓRIA DE INEXISTÊNCIA DE DÉBITO CUMULADA COM INDENIZATÓRIA. FINANCIAMENTO COM CLÁUSULA DE ALIENAÇÃO FIDUCIÁRIA. GOLPE DO BOLETO FALSO. FALHA NA PRESTAÇÃO DE SERVIÇOS. NÃO VEFIFICAÇÃO. RESPONSABILIDADE OBJETIVA DA INSTITUIÇÃO FINANCEIRA. IMPOSSIBILIDADE. DANO MORAL E MATERIAL. NÃO CONFIGURAÇÃO. RECURSO IMPROVIDO. SENTENÇA MANTIDA. </a:t>
            </a:r>
          </a:p>
          <a:p>
            <a:r>
              <a:rPr lang="pt-BR" sz="1800" dirty="0"/>
              <a:t>Pessoa vítima do golpe do Boleto Falso, realizou pagamento e processou a instituição bancária.</a:t>
            </a:r>
          </a:p>
          <a:p>
            <a:r>
              <a:rPr lang="pt-BR" sz="1800" dirty="0"/>
              <a:t>No entanto, foi constado que, em que pese a ocorrência do golpe, não restou demonstrado o vínculo de responsabilidade do banco perante o ato, visto que o boleto não se originou por meio/canal oficial da instituição, existindo o boleto correto a disposição da vítima que não foi pago.</a:t>
            </a:r>
          </a:p>
          <a:p>
            <a:r>
              <a:rPr lang="pt-BR" sz="1800" dirty="0"/>
              <a:t>Tudo ocorreu em ambiente virtual não oficial. Evidenciado, portanto, tratar-se de furtuito externo, não relacionado às atividades exercidas pela instituição financeira, inexistindo a responsabilidade nesse caso.</a:t>
            </a:r>
          </a:p>
        </p:txBody>
      </p:sp>
    </p:spTree>
    <p:extLst>
      <p:ext uri="{BB962C8B-B14F-4D97-AF65-F5344CB8AC3E}">
        <p14:creationId xmlns:p14="http://schemas.microsoft.com/office/powerpoint/2010/main" val="118682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6D9C3DBF-B329-E455-6FA1-2B6F8F7B665F}"/>
              </a:ext>
            </a:extLst>
          </p:cNvPr>
          <p:cNvSpPr>
            <a:spLocks noGrp="1"/>
          </p:cNvSpPr>
          <p:nvPr>
            <p:ph type="title"/>
          </p:nvPr>
        </p:nvSpPr>
        <p:spPr>
          <a:xfrm>
            <a:off x="826396" y="586855"/>
            <a:ext cx="4230100" cy="3387497"/>
          </a:xfrm>
        </p:spPr>
        <p:txBody>
          <a:bodyPr anchor="b">
            <a:normAutofit/>
          </a:bodyPr>
          <a:lstStyle/>
          <a:p>
            <a:pPr algn="r"/>
            <a:r>
              <a:rPr lang="pt-BR" sz="4000" dirty="0">
                <a:solidFill>
                  <a:srgbClr val="FFFFFF"/>
                </a:solidFill>
              </a:rPr>
              <a:t>Exposição caso prático 2</a:t>
            </a:r>
          </a:p>
        </p:txBody>
      </p:sp>
      <p:sp>
        <p:nvSpPr>
          <p:cNvPr id="3" name="Espaço Reservado para Conteúdo 2">
            <a:extLst>
              <a:ext uri="{FF2B5EF4-FFF2-40B4-BE49-F238E27FC236}">
                <a16:creationId xmlns:a16="http://schemas.microsoft.com/office/drawing/2014/main" id="{AB5CEC5F-5202-0ABB-CC76-A04ECD65D2FC}"/>
              </a:ext>
            </a:extLst>
          </p:cNvPr>
          <p:cNvSpPr>
            <a:spLocks noGrp="1"/>
          </p:cNvSpPr>
          <p:nvPr>
            <p:ph idx="1"/>
          </p:nvPr>
        </p:nvSpPr>
        <p:spPr>
          <a:xfrm>
            <a:off x="5704505" y="60960"/>
            <a:ext cx="6486730" cy="6797037"/>
          </a:xfrm>
        </p:spPr>
        <p:txBody>
          <a:bodyPr anchor="ctr">
            <a:normAutofit lnSpcReduction="10000"/>
          </a:bodyPr>
          <a:lstStyle/>
          <a:p>
            <a:pPr>
              <a:spcBef>
                <a:spcPts val="0"/>
              </a:spcBef>
              <a:spcAft>
                <a:spcPts val="600"/>
              </a:spcAft>
            </a:pPr>
            <a:r>
              <a:rPr lang="pt-BR" sz="1600" dirty="0"/>
              <a:t>TJMG 1.0000.23.106702-6/001 </a:t>
            </a:r>
          </a:p>
          <a:p>
            <a:pPr>
              <a:spcBef>
                <a:spcPts val="0"/>
              </a:spcBef>
              <a:spcAft>
                <a:spcPts val="600"/>
              </a:spcAft>
            </a:pPr>
            <a:r>
              <a:rPr lang="pt-BR" sz="1600" b="1" dirty="0"/>
              <a:t>EMENTA: APELAÇÃO CÍVEL - DECLARATÓRIA DE INEXISTÊNCIA DE DÉBITO C/C INDENIZAÇÃO POR DANO MORAL - CERCEAMENTO DE DEFESA - INCREMENTO PROBATÓRIO - DESNECESSIDADE - REJEIÇÃO DA PRELIMINAR - OFENSA AO PRINCÍPIO DO JUIZ NATURAL - INOCORRÊNCIA - PAGAMENTO DE BOLETO FALSO FRAUDE - AUSÊNCIA DE PARTICIPAÇÃO DO BANCO - CULPA EXCLUSIVA DO CONSUMIDOR E DE TERCEIRO - RESPONSABILIDADE AFASTADA PEDIDO AUTORAL JULGADO IMPROCEDENTE - MULTA POR DESCUMPRIMENTO - IMPOSSIBILIDADE DE COBRANÇA - SENTENÇA PARCIALMENTE REFORMADA</a:t>
            </a:r>
          </a:p>
          <a:p>
            <a:pPr>
              <a:spcBef>
                <a:spcPts val="0"/>
              </a:spcBef>
              <a:spcAft>
                <a:spcPts val="600"/>
              </a:spcAft>
            </a:pPr>
            <a:endParaRPr lang="pt-BR" sz="1600" dirty="0"/>
          </a:p>
          <a:p>
            <a:pPr>
              <a:spcBef>
                <a:spcPts val="0"/>
              </a:spcBef>
              <a:spcAft>
                <a:spcPts val="600"/>
              </a:spcAft>
            </a:pPr>
            <a:r>
              <a:rPr lang="pt-BR" sz="1600" dirty="0"/>
              <a:t>Nos termos do acórdão, a vítima do golpe do Boleto Falso tentou contatar a instituição financeira para realizar quitação de pagamentos pendentes. Entrou em contato por meio de whatsapp que localizou na internet, sendo então apresentado boleto para pagamento, que era falso.</a:t>
            </a:r>
          </a:p>
          <a:p>
            <a:pPr>
              <a:spcBef>
                <a:spcPts val="0"/>
              </a:spcBef>
              <a:spcAft>
                <a:spcPts val="600"/>
              </a:spcAft>
            </a:pPr>
            <a:r>
              <a:rPr lang="pt-BR" sz="1600" dirty="0"/>
              <a:t>Foi constatado nos autos que o número contatado não pertencia a qualquer dos canais oficiais disponíveis pela instituição, nem ocorreu negociação e emissão do boleto em qualquer meio pertencente à instituição financeira. Tudo foi realizado em canal digital não oficial e, portanto, inseguro. Embora o boleto seja fraudado, o banco não participou em momento algum da transação. </a:t>
            </a:r>
          </a:p>
          <a:p>
            <a:pPr>
              <a:spcBef>
                <a:spcPts val="0"/>
              </a:spcBef>
              <a:spcAft>
                <a:spcPts val="600"/>
              </a:spcAft>
            </a:pPr>
            <a:r>
              <a:rPr lang="pt-BR" sz="1600" dirty="0"/>
              <a:t>Cabia a vítima verificar o recebedor para constar alguma divergência, sendo que lhe faltou cautela, compartilhando, inclusive, dados pessoais e sensíveis. Assim, nesse contexto, ausente participação do banco e excluída a responsabilidade por culpa exclusiva de terceiro, aliado a conduta desprecavida da vítima, afastando então a responsabilização objetiva da instituição.</a:t>
            </a:r>
          </a:p>
        </p:txBody>
      </p:sp>
    </p:spTree>
    <p:extLst>
      <p:ext uri="{BB962C8B-B14F-4D97-AF65-F5344CB8AC3E}">
        <p14:creationId xmlns:p14="http://schemas.microsoft.com/office/powerpoint/2010/main" val="184767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A0F37497-AF85-3380-1C39-AD3BBE3D5C69}"/>
              </a:ext>
            </a:extLst>
          </p:cNvPr>
          <p:cNvSpPr>
            <a:spLocks noGrp="1"/>
          </p:cNvSpPr>
          <p:nvPr>
            <p:ph type="title"/>
          </p:nvPr>
        </p:nvSpPr>
        <p:spPr>
          <a:xfrm>
            <a:off x="826396" y="586855"/>
            <a:ext cx="4230100" cy="3387497"/>
          </a:xfrm>
        </p:spPr>
        <p:txBody>
          <a:bodyPr anchor="b">
            <a:normAutofit/>
          </a:bodyPr>
          <a:lstStyle/>
          <a:p>
            <a:pPr algn="r"/>
            <a:r>
              <a:rPr lang="pt-BR" sz="4000">
                <a:solidFill>
                  <a:srgbClr val="FFFFFF"/>
                </a:solidFill>
              </a:rPr>
              <a:t>Exposição caso prático 3</a:t>
            </a:r>
          </a:p>
        </p:txBody>
      </p:sp>
      <p:sp>
        <p:nvSpPr>
          <p:cNvPr id="3" name="Espaço Reservado para Conteúdo 2">
            <a:extLst>
              <a:ext uri="{FF2B5EF4-FFF2-40B4-BE49-F238E27FC236}">
                <a16:creationId xmlns:a16="http://schemas.microsoft.com/office/drawing/2014/main" id="{85451771-7FFA-6E64-A5EC-0B056BFC75AD}"/>
              </a:ext>
            </a:extLst>
          </p:cNvPr>
          <p:cNvSpPr>
            <a:spLocks noGrp="1"/>
          </p:cNvSpPr>
          <p:nvPr>
            <p:ph idx="1"/>
          </p:nvPr>
        </p:nvSpPr>
        <p:spPr>
          <a:xfrm>
            <a:off x="5669781" y="60960"/>
            <a:ext cx="6391039" cy="6797037"/>
          </a:xfrm>
        </p:spPr>
        <p:txBody>
          <a:bodyPr anchor="ctr">
            <a:normAutofit/>
          </a:bodyPr>
          <a:lstStyle/>
          <a:p>
            <a:r>
              <a:rPr lang="pt-BR" sz="1800" dirty="0"/>
              <a:t>TJSP; Apelação Cível 1090756-63.2022.8.26.0100 </a:t>
            </a:r>
          </a:p>
          <a:p>
            <a:r>
              <a:rPr lang="pt-BR" sz="1800" b="1" dirty="0"/>
              <a:t>AÇÃO DE OBRIGAÇÃO DE FAZER C.C. INDENIZAÇÃO - CONSUMIDOR - FRAUDE - GOLPE WHATSAPP - SOLICITAÇÃO DE REMESSA DE DINHEIRO - FRAUDADOR QUE SE PASSOU PELO FILHO DA CONSUMIDORA - FALHA DOS BANCOS DESTINATÁRIOS - ABERTURA DE CONTA CORRENTE SEM CAUTELA E RESPEITO ÀS NORMAS DO BACEN - NEXO CAUSAL RECONHECIDO - RESPONSABILIDADE OBJETIVA DOS BANCOS - FATO DO SERVIÇO</a:t>
            </a:r>
          </a:p>
          <a:p>
            <a:r>
              <a:rPr lang="pt-BR" sz="1800" dirty="0"/>
              <a:t>Abertura de conta por terceiros estelionatários sem as devidas cautelas, o que viabilizou a concretização e sucesso do golpe via pix - mecanismo que trouxe para as instituições financeiras obrigações ainda maiores e mais relevantes, no campo da segurança. –</a:t>
            </a:r>
          </a:p>
          <a:p>
            <a:r>
              <a:rPr lang="pt-BR" sz="1800" dirty="0"/>
              <a:t> Violação, ainda, do regulamento do pix (art. 39, 88 E 89) na parte das cautelas e riscos das operações via pix - incidência do artigo 14 do CDC com aplicação da súmula nº 479 do STJ - devolução da quantia transferida pela autora - a falha do banco no cancelamento da ordem de transferência, como reconhecido, produziu apenas efeitos na esfera material - ação julgada procedente - recurso provido. </a:t>
            </a:r>
          </a:p>
        </p:txBody>
      </p:sp>
    </p:spTree>
    <p:extLst>
      <p:ext uri="{BB962C8B-B14F-4D97-AF65-F5344CB8AC3E}">
        <p14:creationId xmlns:p14="http://schemas.microsoft.com/office/powerpoint/2010/main" val="2914220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B15BAA-A495-A154-6075-3190F074E91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98BF8EAC-8611-C7CF-91F9-C3406AA7493F}"/>
              </a:ext>
            </a:extLst>
          </p:cNvPr>
          <p:cNvSpPr>
            <a:spLocks noGrp="1"/>
          </p:cNvSpPr>
          <p:nvPr>
            <p:ph type="title"/>
          </p:nvPr>
        </p:nvSpPr>
        <p:spPr>
          <a:xfrm>
            <a:off x="826396" y="586855"/>
            <a:ext cx="4230100" cy="3387497"/>
          </a:xfrm>
        </p:spPr>
        <p:txBody>
          <a:bodyPr anchor="b">
            <a:normAutofit/>
          </a:bodyPr>
          <a:lstStyle/>
          <a:p>
            <a:pPr algn="r"/>
            <a:r>
              <a:rPr lang="pt-BR" sz="4000">
                <a:solidFill>
                  <a:srgbClr val="FFFFFF"/>
                </a:solidFill>
              </a:rPr>
              <a:t>Exposição caso prático 4</a:t>
            </a:r>
          </a:p>
        </p:txBody>
      </p:sp>
      <p:sp>
        <p:nvSpPr>
          <p:cNvPr id="3" name="Espaço Reservado para Conteúdo 2">
            <a:extLst>
              <a:ext uri="{FF2B5EF4-FFF2-40B4-BE49-F238E27FC236}">
                <a16:creationId xmlns:a16="http://schemas.microsoft.com/office/drawing/2014/main" id="{0E81976B-9AC8-218A-2533-D1912B9BC50E}"/>
              </a:ext>
            </a:extLst>
          </p:cNvPr>
          <p:cNvSpPr>
            <a:spLocks noGrp="1"/>
          </p:cNvSpPr>
          <p:nvPr>
            <p:ph idx="1"/>
          </p:nvPr>
        </p:nvSpPr>
        <p:spPr>
          <a:xfrm>
            <a:off x="5716079" y="60960"/>
            <a:ext cx="6391040" cy="6797037"/>
          </a:xfrm>
        </p:spPr>
        <p:txBody>
          <a:bodyPr anchor="ctr">
            <a:normAutofit fontScale="92500" lnSpcReduction="10000"/>
          </a:bodyPr>
          <a:lstStyle/>
          <a:p>
            <a:r>
              <a:rPr lang="pt-BR" sz="1400" dirty="0"/>
              <a:t>TRF 3ª Região 5003983-27.2023.4.03.6100 </a:t>
            </a:r>
          </a:p>
          <a:p>
            <a:r>
              <a:rPr lang="pt-BR" sz="1400" b="1" dirty="0"/>
              <a:t>PROCESSUAL CIVIL. CONSUMIDOR. PIX. FRAUDE. MOVIMENTAÇÕES FINANCEIRAS ATÍPICAS. MODELO DE NEGÓCIOS. SISTEMA INFORMATIZADO. DEVER DE SEGURANÇA COMPATÍVEL. RESPONSABILIDADE DA INSTITUIÇÃO FINANCEIRA. OCORRÊNCIA DE DANO MATERIAL. DINÂMICA DAS PROVAS. COMPROVAÇÃO. </a:t>
            </a:r>
          </a:p>
          <a:p>
            <a:r>
              <a:rPr lang="pt-BR" sz="1400" dirty="0"/>
              <a:t>(...) Contudo, em um segundo estágio, o modelo de negócios da instituição financeira (que, progressivamente, substitui agências e meios físicos por procedimentos informatizados) deve ser aparelhado por sistema de segurança que detecta anomalias nas transações por perfil de cliente, sendo esse um risco inerente ao negócio pela forma proposta pelo próprio fornecedor do serviço bancário. </a:t>
            </a:r>
          </a:p>
          <a:p>
            <a:r>
              <a:rPr lang="pt-BR" sz="1400" dirty="0"/>
              <a:t>Aliás, como máxima de experiência, são conhecidos mecanismos como mensagens de texto para liberação ou confirmação de compras, ligações diretas ou até mesmo negativa de negócios quando a instituição financeira suspeita que seus clientes estão sendo vítimas de golpe. É justamente a inexistência ou ineficiência desses padrões de segurança (na segunda fase) que dá margem à responsabilidade civil da instituição financeira, </a:t>
            </a:r>
          </a:p>
          <a:p>
            <a:r>
              <a:rPr lang="pt-BR" sz="1400" dirty="0"/>
              <a:t>Como a falha da instituição financeira se dá na segunda etapa (na formulação do sistema de segurança online em checar com o cliente as movimentações atípicas), não há que se falar em culpa exclusiva do consumidor ou de terceiro (art. 14, § 3º, do CDC). Também não há culpa concorrente (art. 945 do CC), porque a ingenuidade, por parte do cliente, ocorre apenas na primeira etapa (na qual a instituição financeira não tem qualquer ingerência), sendo certo que ele não tem consciência da lesão que sofre na segunda etapa. </a:t>
            </a:r>
          </a:p>
          <a:p>
            <a:r>
              <a:rPr lang="pt-BR" sz="1400" dirty="0"/>
              <a:t>A produção de provas para a verificação da existência (ou não) de responsabilidade da instituição financeira é indispensável e dinâmica, sendo ônus de todas as partes (em vista da relação de consumo), inclusive do próprio magistrado, apurar o histórico de operações do cliente, o valor e espaço de tempo no qual foram feitas as transações questionadas, se as operações foram feitas por celular ou equipamento cadastrado (com IP usual) e o que mais for por pertinente ao caso concreto. </a:t>
            </a:r>
          </a:p>
          <a:p>
            <a:r>
              <a:rPr lang="pt-BR" sz="1400" dirty="0"/>
              <a:t>As movimentações questionadas são atípicas e sem qualquer relação com o perfil financeiro da parte-autora, sendo, assim, transações completamente discrepantes do seu comportamento como consumidora da atividade bancária prestada pela instituição financeira e, nessa medida, deveriam ter sido objeto de análise e de sustação, sob o manto do dever de segurança, por parte do fornecedor do serviço. </a:t>
            </a:r>
          </a:p>
        </p:txBody>
      </p:sp>
    </p:spTree>
    <p:extLst>
      <p:ext uri="{BB962C8B-B14F-4D97-AF65-F5344CB8AC3E}">
        <p14:creationId xmlns:p14="http://schemas.microsoft.com/office/powerpoint/2010/main" val="1617156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2047E8-ECFC-F988-6FD2-8E63E419636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00EA1379-E1DB-DFF6-57E8-2EC675938118}"/>
              </a:ext>
            </a:extLst>
          </p:cNvPr>
          <p:cNvSpPr>
            <a:spLocks noGrp="1"/>
          </p:cNvSpPr>
          <p:nvPr>
            <p:ph type="title"/>
          </p:nvPr>
        </p:nvSpPr>
        <p:spPr>
          <a:xfrm>
            <a:off x="826396" y="586855"/>
            <a:ext cx="4230100" cy="3387497"/>
          </a:xfrm>
        </p:spPr>
        <p:txBody>
          <a:bodyPr anchor="b">
            <a:normAutofit/>
          </a:bodyPr>
          <a:lstStyle/>
          <a:p>
            <a:pPr algn="r"/>
            <a:r>
              <a:rPr lang="pt-BR" sz="4000">
                <a:solidFill>
                  <a:srgbClr val="FFFFFF"/>
                </a:solidFill>
              </a:rPr>
              <a:t>Exposição caso prático 5</a:t>
            </a:r>
          </a:p>
        </p:txBody>
      </p:sp>
      <p:sp>
        <p:nvSpPr>
          <p:cNvPr id="3" name="Espaço Reservado para Conteúdo 2">
            <a:extLst>
              <a:ext uri="{FF2B5EF4-FFF2-40B4-BE49-F238E27FC236}">
                <a16:creationId xmlns:a16="http://schemas.microsoft.com/office/drawing/2014/main" id="{EE9C27ED-2487-5616-200E-6FB2A2B52850}"/>
              </a:ext>
            </a:extLst>
          </p:cNvPr>
          <p:cNvSpPr>
            <a:spLocks noGrp="1"/>
          </p:cNvSpPr>
          <p:nvPr>
            <p:ph idx="1"/>
          </p:nvPr>
        </p:nvSpPr>
        <p:spPr>
          <a:xfrm>
            <a:off x="5716079" y="60960"/>
            <a:ext cx="6391040" cy="6663931"/>
          </a:xfrm>
        </p:spPr>
        <p:txBody>
          <a:bodyPr anchor="ctr">
            <a:normAutofit/>
          </a:bodyPr>
          <a:lstStyle/>
          <a:p>
            <a:r>
              <a:rPr lang="pt-BR" sz="1800" dirty="0"/>
              <a:t>Apelação Cível nº 1005712-18.2023.8.26.0011 -&gt; Itaú Unibanco X </a:t>
            </a:r>
            <a:r>
              <a:rPr lang="pt-BR" sz="1800" dirty="0" err="1"/>
              <a:t>Pagseguro</a:t>
            </a:r>
            <a:r>
              <a:rPr lang="pt-BR" sz="1800" dirty="0"/>
              <a:t> – Ação de Regresso</a:t>
            </a:r>
          </a:p>
          <a:p>
            <a:r>
              <a:rPr lang="pt-BR" sz="1800" dirty="0"/>
              <a:t>Parte autora/apelante que, em outra ação, foi condenada ao estorno de valores de compras realizadas em máquinas da requerida mediante fraude com cartão de sua cliente. Requerida atuou como credenciadora. Responsabilidade pelo cadastro e monitoramento das operações realizadas.</a:t>
            </a:r>
          </a:p>
          <a:p>
            <a:r>
              <a:rPr lang="pt-BR" sz="1800" dirty="0"/>
              <a:t>Todos os integrantes da cadeia de consumo devem atuar com observância aos deveres de lealdade, cooperação e ampla informação. </a:t>
            </a:r>
          </a:p>
          <a:p>
            <a:r>
              <a:rPr lang="pt-BR" sz="1800" dirty="0"/>
              <a:t>A requerida/apelada deve atuar de todas as formas possíveis e acessíveis atinentes à sua esfera empresarial para que, aqueles que se utilizam dos seus serviços e realizam operações com cartões, como os emitidos pela instituição financeira apelante, sejam realmente legítimos destinatários de operações lícitas, tudo a fim de evitar a atuação de meliantes/fraudadores, de forma direta ou por meio de “laranjas”. Ausência de apresentação de documentos pela requerida comprovando que atuou com diligência no credenciamento e monitoramento daqueles credenciados que realizam as operações reconhecidas como fraudulentas</a:t>
            </a:r>
          </a:p>
          <a:p>
            <a:r>
              <a:rPr lang="pt-BR" sz="1800" dirty="0"/>
              <a:t> Necessidade de partilhamento dos danos (50% para cada parte)</a:t>
            </a:r>
          </a:p>
        </p:txBody>
      </p:sp>
    </p:spTree>
    <p:extLst>
      <p:ext uri="{BB962C8B-B14F-4D97-AF65-F5344CB8AC3E}">
        <p14:creationId xmlns:p14="http://schemas.microsoft.com/office/powerpoint/2010/main" val="1938041940"/>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3008</TotalTime>
  <Words>3119</Words>
  <Application>Microsoft Office PowerPoint</Application>
  <PresentationFormat>Widescreen</PresentationFormat>
  <Paragraphs>145</Paragraphs>
  <Slides>22</Slides>
  <Notes>1</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22</vt:i4>
      </vt:variant>
    </vt:vector>
  </HeadingPairs>
  <TitlesOfParts>
    <vt:vector size="26" baseType="lpstr">
      <vt:lpstr>Aptos</vt:lpstr>
      <vt:lpstr>Aptos Display</vt:lpstr>
      <vt:lpstr>Arial</vt:lpstr>
      <vt:lpstr>Tema do Office</vt:lpstr>
      <vt:lpstr>OFICINA DE FRAUDES BANCÁRIAS</vt:lpstr>
      <vt:lpstr>AUTORES    (ordem alfabética)</vt:lpstr>
      <vt:lpstr>Sistema Financeiro</vt:lpstr>
      <vt:lpstr>Digitalização e Marcos Legais</vt:lpstr>
      <vt:lpstr>Apresentação do PowerPoint</vt:lpstr>
      <vt:lpstr>Apresentação do PowerPoint</vt:lpstr>
      <vt:lpstr>Apresentação do PowerPoint</vt:lpstr>
      <vt:lpstr>Estruturas Criminosas</vt:lpstr>
      <vt:lpstr>Tipos de Fraudes Cibernéticas</vt:lpstr>
      <vt:lpstr>Exemplos Práticos</vt:lpstr>
      <vt:lpstr>Exemplos Práticos</vt:lpstr>
      <vt:lpstr>Exemplos Práticos</vt:lpstr>
      <vt:lpstr>Exemplos Práticos</vt:lpstr>
      <vt:lpstr>Judicialização</vt:lpstr>
      <vt:lpstr>Apresentação do PowerPoint</vt:lpstr>
      <vt:lpstr>Apresentação do PowerPoint</vt:lpstr>
      <vt:lpstr>Apresentação do PowerPoint</vt:lpstr>
      <vt:lpstr>Exposição caso prático 1</vt:lpstr>
      <vt:lpstr>Exposição caso prático 2</vt:lpstr>
      <vt:lpstr>Exposição caso prático 3</vt:lpstr>
      <vt:lpstr>Exposição caso prático 4</vt:lpstr>
      <vt:lpstr>Exposição caso prático 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Henrique Gallan Vila</dc:creator>
  <cp:lastModifiedBy>Henrique Gallan Vila</cp:lastModifiedBy>
  <cp:revision>1</cp:revision>
  <dcterms:created xsi:type="dcterms:W3CDTF">2025-07-28T22:21:51Z</dcterms:created>
  <dcterms:modified xsi:type="dcterms:W3CDTF">2025-08-22T21:55:53Z</dcterms:modified>
</cp:coreProperties>
</file>